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handoutMasterIdLst>
    <p:handoutMasterId r:id="rId27"/>
  </p:handoutMasterIdLst>
  <p:sldIdLst>
    <p:sldId id="257" r:id="rId3"/>
    <p:sldId id="258" r:id="rId4"/>
    <p:sldId id="269" r:id="rId5"/>
    <p:sldId id="270" r:id="rId6"/>
    <p:sldId id="275" r:id="rId7"/>
    <p:sldId id="271" r:id="rId8"/>
    <p:sldId id="272" r:id="rId9"/>
    <p:sldId id="266" r:id="rId10"/>
    <p:sldId id="265" r:id="rId11"/>
    <p:sldId id="267" r:id="rId12"/>
    <p:sldId id="274" r:id="rId13"/>
    <p:sldId id="273" r:id="rId14"/>
    <p:sldId id="276" r:id="rId15"/>
    <p:sldId id="277" r:id="rId16"/>
    <p:sldId id="268" r:id="rId17"/>
    <p:sldId id="279" r:id="rId18"/>
    <p:sldId id="280" r:id="rId19"/>
    <p:sldId id="281" r:id="rId20"/>
    <p:sldId id="282" r:id="rId21"/>
    <p:sldId id="284" r:id="rId22"/>
    <p:sldId id="283" r:id="rId23"/>
    <p:sldId id="285" r:id="rId24"/>
    <p:sldId id="28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43" autoAdjust="0"/>
    <p:restoredTop sz="94660"/>
  </p:normalViewPr>
  <p:slideViewPr>
    <p:cSldViewPr>
      <p:cViewPr varScale="1">
        <p:scale>
          <a:sx n="91" d="100"/>
          <a:sy n="91" d="100"/>
        </p:scale>
        <p:origin x="546" y="84"/>
      </p:cViewPr>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5" d="100"/>
          <a:sy n="95" d="100"/>
        </p:scale>
        <p:origin x="358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149B4A-F895-4DC5-8655-333494CEEF45}"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fr-FR"/>
        </a:p>
      </dgm:t>
    </dgm:pt>
    <dgm:pt modelId="{B600D64C-285F-4D60-A38B-04E2FDD6681D}">
      <dgm:prSet phldrT="[Texte]"/>
      <dgm:spPr/>
      <dgm:t>
        <a:bodyPr/>
        <a:lstStyle/>
        <a:p>
          <a:r>
            <a:rPr lang="fr-FR" dirty="0" smtClean="0"/>
            <a:t>Norme</a:t>
          </a:r>
          <a:endParaRPr lang="fr-FR" dirty="0"/>
        </a:p>
      </dgm:t>
    </dgm:pt>
    <dgm:pt modelId="{1FC25A72-FB37-4D83-9B6B-31F228B48A1C}" type="parTrans" cxnId="{E34E9DA1-9B9B-42F2-8FF4-CC97767EECDE}">
      <dgm:prSet/>
      <dgm:spPr/>
      <dgm:t>
        <a:bodyPr/>
        <a:lstStyle/>
        <a:p>
          <a:endParaRPr lang="fr-FR"/>
        </a:p>
      </dgm:t>
    </dgm:pt>
    <dgm:pt modelId="{CA410448-2771-4D5D-8FE4-3E63364005DD}" type="sibTrans" cxnId="{E34E9DA1-9B9B-42F2-8FF4-CC97767EECDE}">
      <dgm:prSet/>
      <dgm:spPr/>
      <dgm:t>
        <a:bodyPr/>
        <a:lstStyle/>
        <a:p>
          <a:endParaRPr lang="fr-FR"/>
        </a:p>
      </dgm:t>
    </dgm:pt>
    <dgm:pt modelId="{8A1260CC-13C8-4893-83EE-8C4A9252572D}">
      <dgm:prSet phldrT="[Texte]" custT="1"/>
      <dgm:spPr/>
      <dgm:t>
        <a:bodyPr/>
        <a:lstStyle/>
        <a:p>
          <a:r>
            <a:rPr lang="fr-BE" sz="1400" dirty="0" smtClean="0">
              <a:latin typeface="Corbel" panose="020B0503020204020204" pitchFamily="34" charset="0"/>
            </a:rPr>
            <a:t>Actions, pratiques humaines, qui portent sur des conduites et des pratiques intentionnelles.</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Injonction.</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La norme opère des tris, arrête des choix, affirme des comportements à suivre ou recommande des pratiques à mettre en œuvre.</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Le respect d’une norme est un objectif à atteindre.</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Les normes visent à supprimer, à modifier ou à conforter certaines pratiques</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La norme est une régularité contraignante et partagée.</a:t>
          </a:r>
          <a:br>
            <a:rPr lang="fr-BE" sz="1400" dirty="0" smtClean="0">
              <a:latin typeface="Corbel" panose="020B0503020204020204" pitchFamily="34" charset="0"/>
            </a:rPr>
          </a:br>
          <a:r>
            <a:rPr lang="fr-BE" sz="1400" dirty="0" smtClean="0">
              <a:latin typeface="Corbel" panose="020B0503020204020204" pitchFamily="34" charset="0"/>
            </a:rPr>
            <a:t> </a:t>
          </a:r>
          <a:br>
            <a:rPr lang="fr-BE" sz="1400" dirty="0" smtClean="0">
              <a:latin typeface="Corbel" panose="020B0503020204020204" pitchFamily="34" charset="0"/>
            </a:rPr>
          </a:br>
          <a:r>
            <a:rPr lang="fr-BE" sz="1400" dirty="0" smtClean="0">
              <a:latin typeface="Corbel" panose="020B0503020204020204" pitchFamily="34" charset="0"/>
            </a:rPr>
            <a:t>Une norme est une régularité qui enferme de surcroît une injonction à faire ou à ne pas faire.</a:t>
          </a:r>
          <a:br>
            <a:rPr lang="fr-BE" sz="1400" dirty="0" smtClean="0">
              <a:latin typeface="Corbel" panose="020B0503020204020204" pitchFamily="34" charset="0"/>
            </a:rPr>
          </a:br>
          <a:r>
            <a:rPr lang="fr-BE" sz="1400" dirty="0" smtClean="0">
              <a:latin typeface="Corbel" panose="020B0503020204020204" pitchFamily="34" charset="0"/>
            </a:rPr>
            <a:t>Les comportements répétitifs qui n’ont aucune dimension collective ne sauraient être considérés comme des normes. Il n’y a pas de normes privées.</a:t>
          </a:r>
          <a:endParaRPr lang="fr-FR" sz="1400" dirty="0">
            <a:latin typeface="Corbel" panose="020B0503020204020204" pitchFamily="34" charset="0"/>
          </a:endParaRPr>
        </a:p>
      </dgm:t>
    </dgm:pt>
    <dgm:pt modelId="{DFDEB4D9-6F31-4F1C-B4F7-7A6AE9C50952}" type="parTrans" cxnId="{FED38337-2E4A-4140-AE1F-950260348630}">
      <dgm:prSet/>
      <dgm:spPr/>
      <dgm:t>
        <a:bodyPr/>
        <a:lstStyle/>
        <a:p>
          <a:endParaRPr lang="fr-FR"/>
        </a:p>
      </dgm:t>
    </dgm:pt>
    <dgm:pt modelId="{9CB08AD5-6ED6-4BBB-8439-BEF451723C2A}" type="sibTrans" cxnId="{FED38337-2E4A-4140-AE1F-950260348630}">
      <dgm:prSet/>
      <dgm:spPr/>
      <dgm:t>
        <a:bodyPr/>
        <a:lstStyle/>
        <a:p>
          <a:endParaRPr lang="fr-FR"/>
        </a:p>
      </dgm:t>
    </dgm:pt>
    <dgm:pt modelId="{5DA428B5-BC09-4B6C-A0BC-C86A8AD592B1}">
      <dgm:prSet phldrT="[Texte]"/>
      <dgm:spPr>
        <a:solidFill>
          <a:schemeClr val="accent1"/>
        </a:solidFill>
      </dgm:spPr>
      <dgm:t>
        <a:bodyPr/>
        <a:lstStyle/>
        <a:p>
          <a:r>
            <a:rPr lang="fr-FR" dirty="0" smtClean="0"/>
            <a:t>Valeurs</a:t>
          </a:r>
          <a:endParaRPr lang="fr-FR" dirty="0"/>
        </a:p>
      </dgm:t>
    </dgm:pt>
    <dgm:pt modelId="{AF3EDB5C-7076-41AB-ACFC-992453C56DAE}" type="parTrans" cxnId="{9B654AD4-B708-4547-80FE-9DE3DBB2A951}">
      <dgm:prSet/>
      <dgm:spPr/>
      <dgm:t>
        <a:bodyPr/>
        <a:lstStyle/>
        <a:p>
          <a:endParaRPr lang="fr-FR"/>
        </a:p>
      </dgm:t>
    </dgm:pt>
    <dgm:pt modelId="{365C0FAB-42D8-4006-A324-3CF5535929D4}" type="sibTrans" cxnId="{9B654AD4-B708-4547-80FE-9DE3DBB2A951}">
      <dgm:prSet/>
      <dgm:spPr/>
      <dgm:t>
        <a:bodyPr/>
        <a:lstStyle/>
        <a:p>
          <a:endParaRPr lang="fr-FR"/>
        </a:p>
      </dgm:t>
    </dgm:pt>
    <dgm:pt modelId="{04C80954-0069-47E4-8C20-AD04F14B533B}">
      <dgm:prSet phldrT="[Texte]" custT="1"/>
      <dgm:spPr/>
      <dgm:t>
        <a:bodyPr/>
        <a:lstStyle/>
        <a:p>
          <a:r>
            <a:rPr lang="fr-BE" sz="1400" dirty="0" smtClean="0">
              <a:latin typeface="Corbel" panose="020B0503020204020204" pitchFamily="34" charset="0"/>
            </a:rPr>
            <a:t>Actions, émotions, croyances, conduites, situations et états de chose qui existent indépendamment de l’ordre des hommes qui portent sur l'inévitable ou l'impossible.</a:t>
          </a:r>
          <a:endParaRPr lang="fr-FR" sz="1400" dirty="0">
            <a:latin typeface="Corbel" panose="020B0503020204020204" pitchFamily="34" charset="0"/>
          </a:endParaRPr>
        </a:p>
      </dgm:t>
    </dgm:pt>
    <dgm:pt modelId="{7714B759-93EE-4F87-B13E-8DE8A2F5CC78}" type="parTrans" cxnId="{7335E54C-A997-41E6-BF69-6F8BB877CD75}">
      <dgm:prSet/>
      <dgm:spPr/>
      <dgm:t>
        <a:bodyPr/>
        <a:lstStyle/>
        <a:p>
          <a:endParaRPr lang="fr-FR"/>
        </a:p>
      </dgm:t>
    </dgm:pt>
    <dgm:pt modelId="{47EB1C9F-E143-4DC4-977B-FD1FE540891E}" type="sibTrans" cxnId="{7335E54C-A997-41E6-BF69-6F8BB877CD75}">
      <dgm:prSet/>
      <dgm:spPr/>
      <dgm:t>
        <a:bodyPr/>
        <a:lstStyle/>
        <a:p>
          <a:endParaRPr lang="fr-FR"/>
        </a:p>
      </dgm:t>
    </dgm:pt>
    <dgm:pt modelId="{0603245B-F81C-442D-AE48-8E8A68B008E4}">
      <dgm:prSet custT="1"/>
      <dgm:spPr/>
      <dgm:t>
        <a:bodyPr/>
        <a:lstStyle/>
        <a:p>
          <a:endParaRPr lang="fr-BE" sz="1400">
            <a:latin typeface="Corbel" panose="020B0503020204020204" pitchFamily="34" charset="0"/>
          </a:endParaRPr>
        </a:p>
      </dgm:t>
    </dgm:pt>
    <dgm:pt modelId="{6E15E14C-CE55-493B-9BFF-509FAA745B97}" type="parTrans" cxnId="{BF13D1FC-3CEF-498D-B807-72AFA60C8492}">
      <dgm:prSet/>
      <dgm:spPr/>
      <dgm:t>
        <a:bodyPr/>
        <a:lstStyle/>
        <a:p>
          <a:endParaRPr lang="fr-FR"/>
        </a:p>
      </dgm:t>
    </dgm:pt>
    <dgm:pt modelId="{0D4957E9-AD23-4100-9E5C-A9FAC361CE02}" type="sibTrans" cxnId="{BF13D1FC-3CEF-498D-B807-72AFA60C8492}">
      <dgm:prSet/>
      <dgm:spPr/>
      <dgm:t>
        <a:bodyPr/>
        <a:lstStyle/>
        <a:p>
          <a:endParaRPr lang="fr-FR"/>
        </a:p>
      </dgm:t>
    </dgm:pt>
    <dgm:pt modelId="{BF56B6D9-DFA2-4345-8D05-35BE64A3081A}">
      <dgm:prSet custT="1"/>
      <dgm:spPr/>
      <dgm:t>
        <a:bodyPr/>
        <a:lstStyle/>
        <a:p>
          <a:r>
            <a:rPr lang="fr-BE" sz="1400" dirty="0" smtClean="0">
              <a:latin typeface="Corbel" panose="020B0503020204020204" pitchFamily="34" charset="0"/>
            </a:rPr>
            <a:t>Champs plus vaste.</a:t>
          </a:r>
          <a:endParaRPr lang="fr-BE" sz="1400" dirty="0">
            <a:latin typeface="Corbel" panose="020B0503020204020204" pitchFamily="34" charset="0"/>
          </a:endParaRPr>
        </a:p>
      </dgm:t>
    </dgm:pt>
    <dgm:pt modelId="{166D75F2-7D95-4790-BC0C-D33056DE744E}" type="parTrans" cxnId="{B9A45EC5-975B-4550-A83B-DAE31D5FB35A}">
      <dgm:prSet/>
      <dgm:spPr/>
      <dgm:t>
        <a:bodyPr/>
        <a:lstStyle/>
        <a:p>
          <a:endParaRPr lang="fr-FR"/>
        </a:p>
      </dgm:t>
    </dgm:pt>
    <dgm:pt modelId="{95B03A7C-B167-4F28-BFD5-C82D38D4CB88}" type="sibTrans" cxnId="{B9A45EC5-975B-4550-A83B-DAE31D5FB35A}">
      <dgm:prSet/>
      <dgm:spPr/>
      <dgm:t>
        <a:bodyPr/>
        <a:lstStyle/>
        <a:p>
          <a:endParaRPr lang="fr-FR"/>
        </a:p>
      </dgm:t>
    </dgm:pt>
    <dgm:pt modelId="{B6977F58-503A-42B7-8766-416337189206}">
      <dgm:prSet custT="1"/>
      <dgm:spPr/>
      <dgm:t>
        <a:bodyPr/>
        <a:lstStyle/>
        <a:p>
          <a:endParaRPr lang="fr-BE" sz="1400">
            <a:latin typeface="Corbel" panose="020B0503020204020204" pitchFamily="34" charset="0"/>
          </a:endParaRPr>
        </a:p>
      </dgm:t>
    </dgm:pt>
    <dgm:pt modelId="{B0D91089-4058-45F7-A018-C01826F97AB1}" type="parTrans" cxnId="{17E961C2-3132-403D-B18C-A403CC57DEE6}">
      <dgm:prSet/>
      <dgm:spPr/>
      <dgm:t>
        <a:bodyPr/>
        <a:lstStyle/>
        <a:p>
          <a:endParaRPr lang="fr-FR"/>
        </a:p>
      </dgm:t>
    </dgm:pt>
    <dgm:pt modelId="{D6499B16-C27C-448D-AC91-FC5C950FD531}" type="sibTrans" cxnId="{17E961C2-3132-403D-B18C-A403CC57DEE6}">
      <dgm:prSet/>
      <dgm:spPr/>
      <dgm:t>
        <a:bodyPr/>
        <a:lstStyle/>
        <a:p>
          <a:endParaRPr lang="fr-FR"/>
        </a:p>
      </dgm:t>
    </dgm:pt>
    <dgm:pt modelId="{8448E62E-1248-422A-9812-640FB0355F11}">
      <dgm:prSet custT="1"/>
      <dgm:spPr/>
      <dgm:t>
        <a:bodyPr/>
        <a:lstStyle/>
        <a:p>
          <a:r>
            <a:rPr lang="fr-BE" sz="1400" dirty="0" smtClean="0">
              <a:latin typeface="Corbel" panose="020B0503020204020204" pitchFamily="34" charset="0"/>
            </a:rPr>
            <a:t>Les valeurs, semblent plutôt indiquer des idéaux et des préférences.</a:t>
          </a:r>
          <a:endParaRPr lang="fr-BE" sz="1400" dirty="0">
            <a:latin typeface="Corbel" panose="020B0503020204020204" pitchFamily="34" charset="0"/>
          </a:endParaRPr>
        </a:p>
      </dgm:t>
    </dgm:pt>
    <dgm:pt modelId="{65450370-9386-4E9A-9723-5B1F0FA9C54C}" type="parTrans" cxnId="{0F663629-D630-4A2F-984A-E5C0F3B38BDC}">
      <dgm:prSet/>
      <dgm:spPr/>
      <dgm:t>
        <a:bodyPr/>
        <a:lstStyle/>
        <a:p>
          <a:endParaRPr lang="fr-FR"/>
        </a:p>
      </dgm:t>
    </dgm:pt>
    <dgm:pt modelId="{3CE04BE8-6F9B-48B0-AFDE-D46751512525}" type="sibTrans" cxnId="{0F663629-D630-4A2F-984A-E5C0F3B38BDC}">
      <dgm:prSet/>
      <dgm:spPr/>
      <dgm:t>
        <a:bodyPr/>
        <a:lstStyle/>
        <a:p>
          <a:endParaRPr lang="fr-FR"/>
        </a:p>
      </dgm:t>
    </dgm:pt>
    <dgm:pt modelId="{7B0A8266-A66D-4AF7-80F0-C3F4106E5185}">
      <dgm:prSet custT="1"/>
      <dgm:spPr/>
      <dgm:t>
        <a:bodyPr/>
        <a:lstStyle/>
        <a:p>
          <a:endParaRPr lang="fr-BE" sz="1400">
            <a:latin typeface="Corbel" panose="020B0503020204020204" pitchFamily="34" charset="0"/>
          </a:endParaRPr>
        </a:p>
      </dgm:t>
    </dgm:pt>
    <dgm:pt modelId="{F02C92D3-5940-443A-AF61-322087217DAB}" type="parTrans" cxnId="{6355083B-998B-4934-9FDF-BE449128D712}">
      <dgm:prSet/>
      <dgm:spPr/>
      <dgm:t>
        <a:bodyPr/>
        <a:lstStyle/>
        <a:p>
          <a:endParaRPr lang="fr-FR"/>
        </a:p>
      </dgm:t>
    </dgm:pt>
    <dgm:pt modelId="{2D8F36BF-114F-4FF5-BC93-CDAC1DE9BC50}" type="sibTrans" cxnId="{6355083B-998B-4934-9FDF-BE449128D712}">
      <dgm:prSet/>
      <dgm:spPr/>
      <dgm:t>
        <a:bodyPr/>
        <a:lstStyle/>
        <a:p>
          <a:endParaRPr lang="fr-FR"/>
        </a:p>
      </dgm:t>
    </dgm:pt>
    <dgm:pt modelId="{AB180738-4821-4BF1-84FF-3CB1E26B2255}">
      <dgm:prSet custT="1"/>
      <dgm:spPr/>
      <dgm:t>
        <a:bodyPr/>
        <a:lstStyle/>
        <a:p>
          <a:r>
            <a:rPr lang="fr-BE" sz="1400" dirty="0" smtClean="0">
              <a:latin typeface="Corbel" panose="020B0503020204020204" pitchFamily="34" charset="0"/>
            </a:rPr>
            <a:t>Les valeurs tendent, à apprécier, à évaluer voire à  hiérarchiser certains comportements.</a:t>
          </a:r>
          <a:endParaRPr lang="fr-BE" sz="1400" dirty="0">
            <a:latin typeface="Corbel" panose="020B0503020204020204" pitchFamily="34" charset="0"/>
          </a:endParaRPr>
        </a:p>
      </dgm:t>
    </dgm:pt>
    <dgm:pt modelId="{E5BC3704-1AF0-416C-9994-655F94068C06}" type="parTrans" cxnId="{F41F25D6-988E-4250-B387-8706BFF9EDF2}">
      <dgm:prSet/>
      <dgm:spPr/>
      <dgm:t>
        <a:bodyPr/>
        <a:lstStyle/>
        <a:p>
          <a:endParaRPr lang="fr-FR"/>
        </a:p>
      </dgm:t>
    </dgm:pt>
    <dgm:pt modelId="{EC71DB73-BA67-4B62-91C6-5E6526FECADF}" type="sibTrans" cxnId="{F41F25D6-988E-4250-B387-8706BFF9EDF2}">
      <dgm:prSet/>
      <dgm:spPr/>
      <dgm:t>
        <a:bodyPr/>
        <a:lstStyle/>
        <a:p>
          <a:endParaRPr lang="fr-FR"/>
        </a:p>
      </dgm:t>
    </dgm:pt>
    <dgm:pt modelId="{0190C9A9-383D-4211-8690-40537568D3BE}">
      <dgm:prSet custT="1"/>
      <dgm:spPr/>
      <dgm:t>
        <a:bodyPr/>
        <a:lstStyle/>
        <a:p>
          <a:endParaRPr lang="fr-BE" sz="1400" dirty="0">
            <a:latin typeface="Corbel" panose="020B0503020204020204" pitchFamily="34" charset="0"/>
          </a:endParaRPr>
        </a:p>
      </dgm:t>
    </dgm:pt>
    <dgm:pt modelId="{6EECEB00-56E6-489C-BD64-0BCC4CEA29A7}" type="parTrans" cxnId="{44B3F909-21FD-4C55-8714-6AD5D18C57E3}">
      <dgm:prSet/>
      <dgm:spPr/>
      <dgm:t>
        <a:bodyPr/>
        <a:lstStyle/>
        <a:p>
          <a:endParaRPr lang="fr-FR"/>
        </a:p>
      </dgm:t>
    </dgm:pt>
    <dgm:pt modelId="{12CFAFAB-190D-46F5-9AED-EEE163D05AA8}" type="sibTrans" cxnId="{44B3F909-21FD-4C55-8714-6AD5D18C57E3}">
      <dgm:prSet/>
      <dgm:spPr/>
      <dgm:t>
        <a:bodyPr/>
        <a:lstStyle/>
        <a:p>
          <a:endParaRPr lang="fr-FR"/>
        </a:p>
      </dgm:t>
    </dgm:pt>
    <dgm:pt modelId="{10820B89-6ED4-420F-9962-A5412B4D9C90}">
      <dgm:prSet custT="1"/>
      <dgm:spPr/>
      <dgm:t>
        <a:bodyPr/>
        <a:lstStyle/>
        <a:p>
          <a:r>
            <a:rPr lang="fr-BE" sz="1400" dirty="0" smtClean="0">
              <a:latin typeface="Corbel" panose="020B0503020204020204" pitchFamily="34" charset="0"/>
            </a:rPr>
            <a:t>Une norme est stable parce qu’elle est une instance opératoire, organisatrice de nos comportements et de no</a:t>
          </a:r>
          <a:r>
            <a:rPr lang="fr-BE" sz="1200" dirty="0" smtClean="0">
              <a:latin typeface="Corbel" panose="020B0503020204020204" pitchFamily="34" charset="0"/>
            </a:rPr>
            <a:t>tre monde</a:t>
          </a:r>
          <a:endParaRPr lang="fr-BE" sz="1200" dirty="0">
            <a:latin typeface="Corbel" panose="020B0503020204020204" pitchFamily="34" charset="0"/>
          </a:endParaRPr>
        </a:p>
      </dgm:t>
    </dgm:pt>
    <dgm:pt modelId="{1FDC98AF-9E97-4828-9974-9D7864BB2428}" type="parTrans" cxnId="{BCB97C74-410F-4BE2-8BC2-13D4E63BB5D1}">
      <dgm:prSet/>
      <dgm:spPr/>
      <dgm:t>
        <a:bodyPr/>
        <a:lstStyle/>
        <a:p>
          <a:endParaRPr lang="fr-FR"/>
        </a:p>
      </dgm:t>
    </dgm:pt>
    <dgm:pt modelId="{0CAC334A-4BAA-42AC-A8E4-A254AAB2A5C9}" type="sibTrans" cxnId="{BCB97C74-410F-4BE2-8BC2-13D4E63BB5D1}">
      <dgm:prSet/>
      <dgm:spPr/>
      <dgm:t>
        <a:bodyPr/>
        <a:lstStyle/>
        <a:p>
          <a:endParaRPr lang="fr-FR"/>
        </a:p>
      </dgm:t>
    </dgm:pt>
    <dgm:pt modelId="{7C30CB24-6DE6-4A7D-8FFB-2BE8A24250B4}" type="pres">
      <dgm:prSet presAssocID="{05149B4A-F895-4DC5-8655-333494CEEF45}" presName="Name0" presStyleCnt="0">
        <dgm:presLayoutVars>
          <dgm:dir/>
          <dgm:animLvl val="lvl"/>
          <dgm:resizeHandles val="exact"/>
        </dgm:presLayoutVars>
      </dgm:prSet>
      <dgm:spPr/>
      <dgm:t>
        <a:bodyPr/>
        <a:lstStyle/>
        <a:p>
          <a:endParaRPr lang="fr-FR"/>
        </a:p>
      </dgm:t>
    </dgm:pt>
    <dgm:pt modelId="{AAD3F6AB-5DF5-4F81-844A-F326E2489C28}" type="pres">
      <dgm:prSet presAssocID="{B600D64C-285F-4D60-A38B-04E2FDD6681D}" presName="compositeNode" presStyleCnt="0">
        <dgm:presLayoutVars>
          <dgm:bulletEnabled val="1"/>
        </dgm:presLayoutVars>
      </dgm:prSet>
      <dgm:spPr/>
    </dgm:pt>
    <dgm:pt modelId="{783D436C-C67C-46F6-A9D8-FA321DA403DA}" type="pres">
      <dgm:prSet presAssocID="{B600D64C-285F-4D60-A38B-04E2FDD6681D}" presName="bgRect" presStyleLbl="node1" presStyleIdx="0" presStyleCnt="2" custScaleY="98338" custLinFactNeighborX="-13991" custLinFactNeighborY="-6413"/>
      <dgm:spPr/>
      <dgm:t>
        <a:bodyPr/>
        <a:lstStyle/>
        <a:p>
          <a:endParaRPr lang="fr-FR"/>
        </a:p>
      </dgm:t>
    </dgm:pt>
    <dgm:pt modelId="{9DCB8492-93BE-472A-9290-6054C7A3B890}" type="pres">
      <dgm:prSet presAssocID="{B600D64C-285F-4D60-A38B-04E2FDD6681D}" presName="parentNode" presStyleLbl="node1" presStyleIdx="0" presStyleCnt="2">
        <dgm:presLayoutVars>
          <dgm:chMax val="0"/>
          <dgm:bulletEnabled val="1"/>
        </dgm:presLayoutVars>
      </dgm:prSet>
      <dgm:spPr/>
      <dgm:t>
        <a:bodyPr/>
        <a:lstStyle/>
        <a:p>
          <a:endParaRPr lang="fr-FR"/>
        </a:p>
      </dgm:t>
    </dgm:pt>
    <dgm:pt modelId="{C9DBC6D7-05CE-47DE-B91C-CC8F1F2A552A}" type="pres">
      <dgm:prSet presAssocID="{B600D64C-285F-4D60-A38B-04E2FDD6681D}" presName="childNode" presStyleLbl="node1" presStyleIdx="0" presStyleCnt="2">
        <dgm:presLayoutVars>
          <dgm:bulletEnabled val="1"/>
        </dgm:presLayoutVars>
      </dgm:prSet>
      <dgm:spPr/>
      <dgm:t>
        <a:bodyPr/>
        <a:lstStyle/>
        <a:p>
          <a:endParaRPr lang="fr-FR"/>
        </a:p>
      </dgm:t>
    </dgm:pt>
    <dgm:pt modelId="{F715DE8F-FDDC-4A7D-B7B2-73B08B732D88}" type="pres">
      <dgm:prSet presAssocID="{CA410448-2771-4D5D-8FE4-3E63364005DD}" presName="hSp" presStyleCnt="0"/>
      <dgm:spPr/>
    </dgm:pt>
    <dgm:pt modelId="{F41D8CFF-B9F8-47B3-AF03-85E4FA1D1976}" type="pres">
      <dgm:prSet presAssocID="{CA410448-2771-4D5D-8FE4-3E63364005DD}" presName="vProcSp" presStyleCnt="0"/>
      <dgm:spPr/>
    </dgm:pt>
    <dgm:pt modelId="{B6DC02C6-C68B-4A5C-96B8-4FD0F1F16B7F}" type="pres">
      <dgm:prSet presAssocID="{CA410448-2771-4D5D-8FE4-3E63364005DD}" presName="vSp1" presStyleCnt="0"/>
      <dgm:spPr/>
    </dgm:pt>
    <dgm:pt modelId="{41EBF8FA-4DF6-443D-A223-C49C30EDB6A7}" type="pres">
      <dgm:prSet presAssocID="{CA410448-2771-4D5D-8FE4-3E63364005DD}" presName="simulatedConn" presStyleLbl="solidFgAcc1" presStyleIdx="0" presStyleCnt="1"/>
      <dgm:spPr/>
    </dgm:pt>
    <dgm:pt modelId="{F66D8D7C-8E5D-4D2C-86A1-C48EE8ECC00B}" type="pres">
      <dgm:prSet presAssocID="{CA410448-2771-4D5D-8FE4-3E63364005DD}" presName="vSp2" presStyleCnt="0"/>
      <dgm:spPr/>
    </dgm:pt>
    <dgm:pt modelId="{C27B445C-392A-4D3B-975B-C4ED4E9AD9DC}" type="pres">
      <dgm:prSet presAssocID="{CA410448-2771-4D5D-8FE4-3E63364005DD}" presName="sibTrans" presStyleCnt="0"/>
      <dgm:spPr/>
    </dgm:pt>
    <dgm:pt modelId="{D1053ED8-F39F-4D16-821D-DB90BD08B453}" type="pres">
      <dgm:prSet presAssocID="{5DA428B5-BC09-4B6C-A0BC-C86A8AD592B1}" presName="compositeNode" presStyleCnt="0">
        <dgm:presLayoutVars>
          <dgm:bulletEnabled val="1"/>
        </dgm:presLayoutVars>
      </dgm:prSet>
      <dgm:spPr/>
    </dgm:pt>
    <dgm:pt modelId="{764E2ED9-696E-4CBB-9340-54136F790E81}" type="pres">
      <dgm:prSet presAssocID="{5DA428B5-BC09-4B6C-A0BC-C86A8AD592B1}" presName="bgRect" presStyleLbl="node1" presStyleIdx="1" presStyleCnt="2" custScaleX="56938" custScaleY="100000" custLinFactNeighborX="138" custLinFactNeighborY="-1827"/>
      <dgm:spPr/>
      <dgm:t>
        <a:bodyPr/>
        <a:lstStyle/>
        <a:p>
          <a:endParaRPr lang="fr-FR"/>
        </a:p>
      </dgm:t>
    </dgm:pt>
    <dgm:pt modelId="{37805F1A-DA90-461E-993F-704E37C18E40}" type="pres">
      <dgm:prSet presAssocID="{5DA428B5-BC09-4B6C-A0BC-C86A8AD592B1}" presName="parentNode" presStyleLbl="node1" presStyleIdx="1" presStyleCnt="2">
        <dgm:presLayoutVars>
          <dgm:chMax val="0"/>
          <dgm:bulletEnabled val="1"/>
        </dgm:presLayoutVars>
      </dgm:prSet>
      <dgm:spPr/>
      <dgm:t>
        <a:bodyPr/>
        <a:lstStyle/>
        <a:p>
          <a:endParaRPr lang="fr-FR"/>
        </a:p>
      </dgm:t>
    </dgm:pt>
    <dgm:pt modelId="{F749C793-5149-4CD4-9644-60625A768B61}" type="pres">
      <dgm:prSet presAssocID="{5DA428B5-BC09-4B6C-A0BC-C86A8AD592B1}" presName="childNode" presStyleLbl="node1" presStyleIdx="1" presStyleCnt="2">
        <dgm:presLayoutVars>
          <dgm:bulletEnabled val="1"/>
        </dgm:presLayoutVars>
      </dgm:prSet>
      <dgm:spPr/>
      <dgm:t>
        <a:bodyPr/>
        <a:lstStyle/>
        <a:p>
          <a:endParaRPr lang="fr-FR"/>
        </a:p>
      </dgm:t>
    </dgm:pt>
  </dgm:ptLst>
  <dgm:cxnLst>
    <dgm:cxn modelId="{9B654AD4-B708-4547-80FE-9DE3DBB2A951}" srcId="{05149B4A-F895-4DC5-8655-333494CEEF45}" destId="{5DA428B5-BC09-4B6C-A0BC-C86A8AD592B1}" srcOrd="1" destOrd="0" parTransId="{AF3EDB5C-7076-41AB-ACFC-992453C56DAE}" sibTransId="{365C0FAB-42D8-4006-A324-3CF5535929D4}"/>
    <dgm:cxn modelId="{B9A45EC5-975B-4550-A83B-DAE31D5FB35A}" srcId="{5DA428B5-BC09-4B6C-A0BC-C86A8AD592B1}" destId="{BF56B6D9-DFA2-4345-8D05-35BE64A3081A}" srcOrd="1" destOrd="0" parTransId="{166D75F2-7D95-4790-BC0C-D33056DE744E}" sibTransId="{95B03A7C-B167-4F28-BFD5-C82D38D4CB88}"/>
    <dgm:cxn modelId="{0F663629-D630-4A2F-984A-E5C0F3B38BDC}" srcId="{5DA428B5-BC09-4B6C-A0BC-C86A8AD592B1}" destId="{8448E62E-1248-422A-9812-640FB0355F11}" srcOrd="2" destOrd="0" parTransId="{65450370-9386-4E9A-9723-5B1F0FA9C54C}" sibTransId="{3CE04BE8-6F9B-48B0-AFDE-D46751512525}"/>
    <dgm:cxn modelId="{14C90DCD-D663-44BD-B614-5DF051D5034E}" type="presOf" srcId="{5DA428B5-BC09-4B6C-A0BC-C86A8AD592B1}" destId="{764E2ED9-696E-4CBB-9340-54136F790E81}" srcOrd="0" destOrd="0" presId="urn:microsoft.com/office/officeart/2005/8/layout/hProcess7"/>
    <dgm:cxn modelId="{BCB97C74-410F-4BE2-8BC2-13D4E63BB5D1}" srcId="{B600D64C-285F-4D60-A38B-04E2FDD6681D}" destId="{10820B89-6ED4-420F-9962-A5412B4D9C90}" srcOrd="2" destOrd="0" parTransId="{1FDC98AF-9E97-4828-9974-9D7864BB2428}" sibTransId="{0CAC334A-4BAA-42AC-A8E4-A254AAB2A5C9}"/>
    <dgm:cxn modelId="{6022E81E-0B57-4DFB-81E1-D2CCEBCE56E4}" type="presOf" srcId="{04C80954-0069-47E4-8C20-AD04F14B533B}" destId="{F749C793-5149-4CD4-9644-60625A768B61}" srcOrd="0" destOrd="0" presId="urn:microsoft.com/office/officeart/2005/8/layout/hProcess7"/>
    <dgm:cxn modelId="{1DBAB5F7-7729-45DC-899D-5BE2B197E24A}" type="presOf" srcId="{B600D64C-285F-4D60-A38B-04E2FDD6681D}" destId="{9DCB8492-93BE-472A-9290-6054C7A3B890}" srcOrd="1" destOrd="0" presId="urn:microsoft.com/office/officeart/2005/8/layout/hProcess7"/>
    <dgm:cxn modelId="{A1210E50-15FA-4764-AC8B-E12929E8D049}" type="presOf" srcId="{0603245B-F81C-442D-AE48-8E8A68B008E4}" destId="{F749C793-5149-4CD4-9644-60625A768B61}" srcOrd="0" destOrd="1" presId="urn:microsoft.com/office/officeart/2005/8/layout/hProcess7"/>
    <dgm:cxn modelId="{75714523-E5AC-4E84-A6C3-BD17985D94C3}" type="presOf" srcId="{AB180738-4821-4BF1-84FF-3CB1E26B2255}" destId="{F749C793-5149-4CD4-9644-60625A768B61}" srcOrd="0" destOrd="6" presId="urn:microsoft.com/office/officeart/2005/8/layout/hProcess7"/>
    <dgm:cxn modelId="{2A414FF9-33CB-4AA1-840B-1770FD3A69D5}" type="presOf" srcId="{BF56B6D9-DFA2-4345-8D05-35BE64A3081A}" destId="{F749C793-5149-4CD4-9644-60625A768B61}" srcOrd="0" destOrd="2" presId="urn:microsoft.com/office/officeart/2005/8/layout/hProcess7"/>
    <dgm:cxn modelId="{BF13D1FC-3CEF-498D-B807-72AFA60C8492}" srcId="{04C80954-0069-47E4-8C20-AD04F14B533B}" destId="{0603245B-F81C-442D-AE48-8E8A68B008E4}" srcOrd="0" destOrd="0" parTransId="{6E15E14C-CE55-493B-9BFF-509FAA745B97}" sibTransId="{0D4957E9-AD23-4100-9E5C-A9FAC361CE02}"/>
    <dgm:cxn modelId="{E64BF3ED-0A0E-4F00-9B8A-9FA00D0D4420}" type="presOf" srcId="{10820B89-6ED4-420F-9962-A5412B4D9C90}" destId="{C9DBC6D7-05CE-47DE-B91C-CC8F1F2A552A}" srcOrd="0" destOrd="2" presId="urn:microsoft.com/office/officeart/2005/8/layout/hProcess7"/>
    <dgm:cxn modelId="{26A56FB8-ECE4-41ED-8F2A-C984B182D704}" type="presOf" srcId="{0190C9A9-383D-4211-8690-40537568D3BE}" destId="{C9DBC6D7-05CE-47DE-B91C-CC8F1F2A552A}" srcOrd="0" destOrd="1" presId="urn:microsoft.com/office/officeart/2005/8/layout/hProcess7"/>
    <dgm:cxn modelId="{17E961C2-3132-403D-B18C-A403CC57DEE6}" srcId="{BF56B6D9-DFA2-4345-8D05-35BE64A3081A}" destId="{B6977F58-503A-42B7-8766-416337189206}" srcOrd="0" destOrd="0" parTransId="{B0D91089-4058-45F7-A018-C01826F97AB1}" sibTransId="{D6499B16-C27C-448D-AC91-FC5C950FD531}"/>
    <dgm:cxn modelId="{2DB3E3F5-8A99-451F-8198-993E6F8414F9}" type="presOf" srcId="{5DA428B5-BC09-4B6C-A0BC-C86A8AD592B1}" destId="{37805F1A-DA90-461E-993F-704E37C18E40}" srcOrd="1" destOrd="0" presId="urn:microsoft.com/office/officeart/2005/8/layout/hProcess7"/>
    <dgm:cxn modelId="{60D1E4C0-D532-4875-9EDA-1ECF8C421A82}" type="presOf" srcId="{8A1260CC-13C8-4893-83EE-8C4A9252572D}" destId="{C9DBC6D7-05CE-47DE-B91C-CC8F1F2A552A}" srcOrd="0" destOrd="0" presId="urn:microsoft.com/office/officeart/2005/8/layout/hProcess7"/>
    <dgm:cxn modelId="{B27949CA-7E33-4718-8C1B-02B8113A0EBF}" type="presOf" srcId="{7B0A8266-A66D-4AF7-80F0-C3F4106E5185}" destId="{F749C793-5149-4CD4-9644-60625A768B61}" srcOrd="0" destOrd="5" presId="urn:microsoft.com/office/officeart/2005/8/layout/hProcess7"/>
    <dgm:cxn modelId="{E34E9DA1-9B9B-42F2-8FF4-CC97767EECDE}" srcId="{05149B4A-F895-4DC5-8655-333494CEEF45}" destId="{B600D64C-285F-4D60-A38B-04E2FDD6681D}" srcOrd="0" destOrd="0" parTransId="{1FC25A72-FB37-4D83-9B6B-31F228B48A1C}" sibTransId="{CA410448-2771-4D5D-8FE4-3E63364005DD}"/>
    <dgm:cxn modelId="{8C48A89C-F5CB-40D8-B82C-8DC5ECEABC83}" type="presOf" srcId="{B6977F58-503A-42B7-8766-416337189206}" destId="{F749C793-5149-4CD4-9644-60625A768B61}" srcOrd="0" destOrd="3" presId="urn:microsoft.com/office/officeart/2005/8/layout/hProcess7"/>
    <dgm:cxn modelId="{6355083B-998B-4934-9FDF-BE449128D712}" srcId="{5DA428B5-BC09-4B6C-A0BC-C86A8AD592B1}" destId="{7B0A8266-A66D-4AF7-80F0-C3F4106E5185}" srcOrd="3" destOrd="0" parTransId="{F02C92D3-5940-443A-AF61-322087217DAB}" sibTransId="{2D8F36BF-114F-4FF5-BC93-CDAC1DE9BC50}"/>
    <dgm:cxn modelId="{FED38337-2E4A-4140-AE1F-950260348630}" srcId="{B600D64C-285F-4D60-A38B-04E2FDD6681D}" destId="{8A1260CC-13C8-4893-83EE-8C4A9252572D}" srcOrd="0" destOrd="0" parTransId="{DFDEB4D9-6F31-4F1C-B4F7-7A6AE9C50952}" sibTransId="{9CB08AD5-6ED6-4BBB-8439-BEF451723C2A}"/>
    <dgm:cxn modelId="{44B3F909-21FD-4C55-8714-6AD5D18C57E3}" srcId="{B600D64C-285F-4D60-A38B-04E2FDD6681D}" destId="{0190C9A9-383D-4211-8690-40537568D3BE}" srcOrd="1" destOrd="0" parTransId="{6EECEB00-56E6-489C-BD64-0BCC4CEA29A7}" sibTransId="{12CFAFAB-190D-46F5-9AED-EEE163D05AA8}"/>
    <dgm:cxn modelId="{7335E54C-A997-41E6-BF69-6F8BB877CD75}" srcId="{5DA428B5-BC09-4B6C-A0BC-C86A8AD592B1}" destId="{04C80954-0069-47E4-8C20-AD04F14B533B}" srcOrd="0" destOrd="0" parTransId="{7714B759-93EE-4F87-B13E-8DE8A2F5CC78}" sibTransId="{47EB1C9F-E143-4DC4-977B-FD1FE540891E}"/>
    <dgm:cxn modelId="{C9FB3636-B1FC-4455-B208-0AC57B2A09A3}" type="presOf" srcId="{8448E62E-1248-422A-9812-640FB0355F11}" destId="{F749C793-5149-4CD4-9644-60625A768B61}" srcOrd="0" destOrd="4" presId="urn:microsoft.com/office/officeart/2005/8/layout/hProcess7"/>
    <dgm:cxn modelId="{0314B046-4B61-4FEF-958D-79D4859FFAEE}" type="presOf" srcId="{B600D64C-285F-4D60-A38B-04E2FDD6681D}" destId="{783D436C-C67C-46F6-A9D8-FA321DA403DA}" srcOrd="0" destOrd="0" presId="urn:microsoft.com/office/officeart/2005/8/layout/hProcess7"/>
    <dgm:cxn modelId="{F41F25D6-988E-4250-B387-8706BFF9EDF2}" srcId="{5DA428B5-BC09-4B6C-A0BC-C86A8AD592B1}" destId="{AB180738-4821-4BF1-84FF-3CB1E26B2255}" srcOrd="4" destOrd="0" parTransId="{E5BC3704-1AF0-416C-9994-655F94068C06}" sibTransId="{EC71DB73-BA67-4B62-91C6-5E6526FECADF}"/>
    <dgm:cxn modelId="{20AF7D91-8040-4387-8727-7992559C66F1}" type="presOf" srcId="{05149B4A-F895-4DC5-8655-333494CEEF45}" destId="{7C30CB24-6DE6-4A7D-8FFB-2BE8A24250B4}" srcOrd="0" destOrd="0" presId="urn:microsoft.com/office/officeart/2005/8/layout/hProcess7"/>
    <dgm:cxn modelId="{17FDF3CC-616D-451E-958C-DD01EFAC7C94}" type="presParOf" srcId="{7C30CB24-6DE6-4A7D-8FFB-2BE8A24250B4}" destId="{AAD3F6AB-5DF5-4F81-844A-F326E2489C28}" srcOrd="0" destOrd="0" presId="urn:microsoft.com/office/officeart/2005/8/layout/hProcess7"/>
    <dgm:cxn modelId="{93663E3D-6C61-4C82-9EF5-17B077FEC81F}" type="presParOf" srcId="{AAD3F6AB-5DF5-4F81-844A-F326E2489C28}" destId="{783D436C-C67C-46F6-A9D8-FA321DA403DA}" srcOrd="0" destOrd="0" presId="urn:microsoft.com/office/officeart/2005/8/layout/hProcess7"/>
    <dgm:cxn modelId="{E025DCED-2504-4DA4-A205-962EBDBB2B01}" type="presParOf" srcId="{AAD3F6AB-5DF5-4F81-844A-F326E2489C28}" destId="{9DCB8492-93BE-472A-9290-6054C7A3B890}" srcOrd="1" destOrd="0" presId="urn:microsoft.com/office/officeart/2005/8/layout/hProcess7"/>
    <dgm:cxn modelId="{4FE899D9-A9B9-4DC1-8667-146514329E84}" type="presParOf" srcId="{AAD3F6AB-5DF5-4F81-844A-F326E2489C28}" destId="{C9DBC6D7-05CE-47DE-B91C-CC8F1F2A552A}" srcOrd="2" destOrd="0" presId="urn:microsoft.com/office/officeart/2005/8/layout/hProcess7"/>
    <dgm:cxn modelId="{C2536292-553A-4E39-A424-69B33E721717}" type="presParOf" srcId="{7C30CB24-6DE6-4A7D-8FFB-2BE8A24250B4}" destId="{F715DE8F-FDDC-4A7D-B7B2-73B08B732D88}" srcOrd="1" destOrd="0" presId="urn:microsoft.com/office/officeart/2005/8/layout/hProcess7"/>
    <dgm:cxn modelId="{43EBCD55-A917-47FE-A6C6-C60244FE621D}" type="presParOf" srcId="{7C30CB24-6DE6-4A7D-8FFB-2BE8A24250B4}" destId="{F41D8CFF-B9F8-47B3-AF03-85E4FA1D1976}" srcOrd="2" destOrd="0" presId="urn:microsoft.com/office/officeart/2005/8/layout/hProcess7"/>
    <dgm:cxn modelId="{ABED7385-B0DC-4A01-A416-CE7A21A2DBB6}" type="presParOf" srcId="{F41D8CFF-B9F8-47B3-AF03-85E4FA1D1976}" destId="{B6DC02C6-C68B-4A5C-96B8-4FD0F1F16B7F}" srcOrd="0" destOrd="0" presId="urn:microsoft.com/office/officeart/2005/8/layout/hProcess7"/>
    <dgm:cxn modelId="{04F47743-B3A9-4FD2-B811-785CA8F6856E}" type="presParOf" srcId="{F41D8CFF-B9F8-47B3-AF03-85E4FA1D1976}" destId="{41EBF8FA-4DF6-443D-A223-C49C30EDB6A7}" srcOrd="1" destOrd="0" presId="urn:microsoft.com/office/officeart/2005/8/layout/hProcess7"/>
    <dgm:cxn modelId="{B918E790-C0C8-4543-9DE5-DD96F2CE8179}" type="presParOf" srcId="{F41D8CFF-B9F8-47B3-AF03-85E4FA1D1976}" destId="{F66D8D7C-8E5D-4D2C-86A1-C48EE8ECC00B}" srcOrd="2" destOrd="0" presId="urn:microsoft.com/office/officeart/2005/8/layout/hProcess7"/>
    <dgm:cxn modelId="{59803C02-BE25-4B9C-9F8C-36010136EEAF}" type="presParOf" srcId="{7C30CB24-6DE6-4A7D-8FFB-2BE8A24250B4}" destId="{C27B445C-392A-4D3B-975B-C4ED4E9AD9DC}" srcOrd="3" destOrd="0" presId="urn:microsoft.com/office/officeart/2005/8/layout/hProcess7"/>
    <dgm:cxn modelId="{F7EC625E-7F61-4C59-AA7C-F405A10137FD}" type="presParOf" srcId="{7C30CB24-6DE6-4A7D-8FFB-2BE8A24250B4}" destId="{D1053ED8-F39F-4D16-821D-DB90BD08B453}" srcOrd="4" destOrd="0" presId="urn:microsoft.com/office/officeart/2005/8/layout/hProcess7"/>
    <dgm:cxn modelId="{F0FD8790-64A1-455C-ACC9-112D055220FF}" type="presParOf" srcId="{D1053ED8-F39F-4D16-821D-DB90BD08B453}" destId="{764E2ED9-696E-4CBB-9340-54136F790E81}" srcOrd="0" destOrd="0" presId="urn:microsoft.com/office/officeart/2005/8/layout/hProcess7"/>
    <dgm:cxn modelId="{512BA3EA-42AF-4FF2-9019-77E5BF0E0521}" type="presParOf" srcId="{D1053ED8-F39F-4D16-821D-DB90BD08B453}" destId="{37805F1A-DA90-461E-993F-704E37C18E40}" srcOrd="1" destOrd="0" presId="urn:microsoft.com/office/officeart/2005/8/layout/hProcess7"/>
    <dgm:cxn modelId="{BB158BFA-A29A-47BC-AB5D-4FD8E23D15CE}" type="presParOf" srcId="{D1053ED8-F39F-4D16-821D-DB90BD08B453}" destId="{F749C793-5149-4CD4-9644-60625A768B61}"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222B40-0E62-47C0-BDAC-FA3C8D4DCC41}" type="doc">
      <dgm:prSet loTypeId="urn:microsoft.com/office/officeart/2005/8/layout/balance1" loCatId="relationship" qsTypeId="urn:microsoft.com/office/officeart/2005/8/quickstyle/simple1" qsCatId="simple" csTypeId="urn:microsoft.com/office/officeart/2005/8/colors/colorful3" csCatId="colorful" phldr="1"/>
      <dgm:spPr/>
      <dgm:t>
        <a:bodyPr/>
        <a:lstStyle/>
        <a:p>
          <a:endParaRPr lang="fr-FR"/>
        </a:p>
      </dgm:t>
    </dgm:pt>
    <dgm:pt modelId="{60207BF5-ADB2-4E9B-83E9-31558564290C}">
      <dgm:prSet phldrT="[Texte]"/>
      <dgm:spPr/>
      <dgm:t>
        <a:bodyPr/>
        <a:lstStyle/>
        <a:p>
          <a:r>
            <a:rPr lang="fr-FR" dirty="0" smtClean="0"/>
            <a:t>Bien-être des enfants,  Débat pédagogique</a:t>
          </a:r>
          <a:endParaRPr lang="fr-FR" dirty="0"/>
        </a:p>
      </dgm:t>
    </dgm:pt>
    <dgm:pt modelId="{7F994599-6B1B-42CA-98B9-E6C7B5027D6D}" type="parTrans" cxnId="{F1811DCA-CE3F-4A05-B83A-B6E469EEDEDF}">
      <dgm:prSet/>
      <dgm:spPr/>
      <dgm:t>
        <a:bodyPr/>
        <a:lstStyle/>
        <a:p>
          <a:endParaRPr lang="fr-FR"/>
        </a:p>
      </dgm:t>
    </dgm:pt>
    <dgm:pt modelId="{479ACDF6-34EF-417F-AA52-386EDBE9A7B8}" type="sibTrans" cxnId="{F1811DCA-CE3F-4A05-B83A-B6E469EEDEDF}">
      <dgm:prSet/>
      <dgm:spPr/>
      <dgm:t>
        <a:bodyPr/>
        <a:lstStyle/>
        <a:p>
          <a:endParaRPr lang="fr-FR"/>
        </a:p>
      </dgm:t>
    </dgm:pt>
    <dgm:pt modelId="{2D8F5BBC-8EF9-4392-A3AA-154243BACF2C}">
      <dgm:prSet phldrT="[Texte]"/>
      <dgm:spPr/>
      <dgm:t>
        <a:bodyPr/>
        <a:lstStyle/>
        <a:p>
          <a:r>
            <a:rPr lang="fr-FR" dirty="0" smtClean="0"/>
            <a:t>Expliquer aux enfants, utiliser les mots adéquats.</a:t>
          </a:r>
          <a:endParaRPr lang="fr-FR" dirty="0"/>
        </a:p>
      </dgm:t>
    </dgm:pt>
    <dgm:pt modelId="{0C9F53DC-4B86-4D25-94D8-15C1756D0F57}" type="parTrans" cxnId="{1779248A-75DF-4B1B-9BD9-AD39D4458B97}">
      <dgm:prSet/>
      <dgm:spPr/>
      <dgm:t>
        <a:bodyPr/>
        <a:lstStyle/>
        <a:p>
          <a:endParaRPr lang="fr-FR"/>
        </a:p>
      </dgm:t>
    </dgm:pt>
    <dgm:pt modelId="{3A0E3765-25B2-468C-BF27-B52A6EF00CF0}" type="sibTrans" cxnId="{1779248A-75DF-4B1B-9BD9-AD39D4458B97}">
      <dgm:prSet/>
      <dgm:spPr/>
      <dgm:t>
        <a:bodyPr/>
        <a:lstStyle/>
        <a:p>
          <a:endParaRPr lang="fr-FR"/>
        </a:p>
      </dgm:t>
    </dgm:pt>
    <dgm:pt modelId="{97DC9E7D-101F-437A-B90B-7B1F756A831B}">
      <dgm:prSet phldrT="[Texte]"/>
      <dgm:spPr/>
      <dgm:t>
        <a:bodyPr/>
        <a:lstStyle/>
        <a:p>
          <a:r>
            <a:rPr lang="fr-FR" dirty="0" smtClean="0"/>
            <a:t>Intervenir auprès des parents par rapport à leur vocabulaire, leur attitude.</a:t>
          </a:r>
          <a:endParaRPr lang="fr-FR" dirty="0"/>
        </a:p>
      </dgm:t>
    </dgm:pt>
    <dgm:pt modelId="{3A2473A2-3F2D-4749-93E1-198DD2255CFA}" type="parTrans" cxnId="{249C7E67-3297-4250-9916-2FE57329C228}">
      <dgm:prSet/>
      <dgm:spPr/>
      <dgm:t>
        <a:bodyPr/>
        <a:lstStyle/>
        <a:p>
          <a:endParaRPr lang="fr-FR"/>
        </a:p>
      </dgm:t>
    </dgm:pt>
    <dgm:pt modelId="{FCD71CBF-8FAB-4F3E-BF37-A7503038F5F0}" type="sibTrans" cxnId="{249C7E67-3297-4250-9916-2FE57329C228}">
      <dgm:prSet/>
      <dgm:spPr/>
      <dgm:t>
        <a:bodyPr/>
        <a:lstStyle/>
        <a:p>
          <a:endParaRPr lang="fr-FR"/>
        </a:p>
      </dgm:t>
    </dgm:pt>
    <dgm:pt modelId="{27F77211-F3A5-4DC0-A964-035822BA2BB3}">
      <dgm:prSet phldrT="[Texte]"/>
      <dgm:spPr/>
      <dgm:t>
        <a:bodyPr/>
        <a:lstStyle/>
        <a:p>
          <a:r>
            <a:rPr lang="fr-FR" dirty="0" smtClean="0"/>
            <a:t>Eviter de parler de certains sujets. Ne pas entamer le débat.</a:t>
          </a:r>
          <a:endParaRPr lang="fr-FR" dirty="0"/>
        </a:p>
      </dgm:t>
    </dgm:pt>
    <dgm:pt modelId="{6C737996-0875-4F90-87DE-4E533A12DB90}" type="parTrans" cxnId="{D60DB05A-DE06-4ABA-8899-061702DCA3BD}">
      <dgm:prSet/>
      <dgm:spPr/>
      <dgm:t>
        <a:bodyPr/>
        <a:lstStyle/>
        <a:p>
          <a:endParaRPr lang="fr-FR"/>
        </a:p>
      </dgm:t>
    </dgm:pt>
    <dgm:pt modelId="{1D1D856F-F696-472C-B624-EF1AB79F7743}" type="sibTrans" cxnId="{D60DB05A-DE06-4ABA-8899-061702DCA3BD}">
      <dgm:prSet/>
      <dgm:spPr/>
      <dgm:t>
        <a:bodyPr/>
        <a:lstStyle/>
        <a:p>
          <a:endParaRPr lang="fr-FR"/>
        </a:p>
      </dgm:t>
    </dgm:pt>
    <dgm:pt modelId="{6B965026-348A-4205-8B74-695055CB7F5F}">
      <dgm:prSet phldrT="[Texte]"/>
      <dgm:spPr/>
      <dgm:t>
        <a:bodyPr/>
        <a:lstStyle/>
        <a:p>
          <a:r>
            <a:rPr lang="fr-FR" dirty="0" smtClean="0">
              <a:solidFill>
                <a:schemeClr val="tx2"/>
              </a:solidFill>
            </a:rPr>
            <a:t>Laisser dire par respect, par gêne. Ne pas intervenir. Fermer les yeux. </a:t>
          </a:r>
          <a:endParaRPr lang="fr-FR" dirty="0">
            <a:solidFill>
              <a:schemeClr val="tx2"/>
            </a:solidFill>
          </a:endParaRPr>
        </a:p>
      </dgm:t>
    </dgm:pt>
    <dgm:pt modelId="{C9AD3FA2-0F63-49A2-A590-423B964E4B24}" type="parTrans" cxnId="{4D99AD2A-DB9C-4A1D-B1AD-8A0A07752D03}">
      <dgm:prSet/>
      <dgm:spPr/>
      <dgm:t>
        <a:bodyPr/>
        <a:lstStyle/>
        <a:p>
          <a:endParaRPr lang="fr-FR"/>
        </a:p>
      </dgm:t>
    </dgm:pt>
    <dgm:pt modelId="{11ECC451-8C6D-4383-8F2E-547DA392E1A1}" type="sibTrans" cxnId="{4D99AD2A-DB9C-4A1D-B1AD-8A0A07752D03}">
      <dgm:prSet/>
      <dgm:spPr/>
      <dgm:t>
        <a:bodyPr/>
        <a:lstStyle/>
        <a:p>
          <a:endParaRPr lang="fr-FR"/>
        </a:p>
      </dgm:t>
    </dgm:pt>
    <dgm:pt modelId="{6CD37FA0-2655-4B88-B095-D90D33A88EAD}">
      <dgm:prSet phldrT="[Texte]"/>
      <dgm:spPr/>
      <dgm:t>
        <a:bodyPr/>
        <a:lstStyle/>
        <a:p>
          <a:r>
            <a:rPr lang="fr-FR" dirty="0" smtClean="0"/>
            <a:t>Capacité à réagir.</a:t>
          </a:r>
          <a:endParaRPr lang="fr-FR" dirty="0"/>
        </a:p>
      </dgm:t>
    </dgm:pt>
    <dgm:pt modelId="{8DF0E3E2-AA2E-40F5-9F9C-A982F553D25E}" type="parTrans" cxnId="{64F069A5-4D86-4854-A77F-4EB0AAC0D21B}">
      <dgm:prSet/>
      <dgm:spPr/>
      <dgm:t>
        <a:bodyPr/>
        <a:lstStyle/>
        <a:p>
          <a:endParaRPr lang="fr-FR"/>
        </a:p>
      </dgm:t>
    </dgm:pt>
    <dgm:pt modelId="{53614D80-FDF2-48C2-95A6-FB964BE8E519}" type="sibTrans" cxnId="{64F069A5-4D86-4854-A77F-4EB0AAC0D21B}">
      <dgm:prSet/>
      <dgm:spPr/>
      <dgm:t>
        <a:bodyPr/>
        <a:lstStyle/>
        <a:p>
          <a:endParaRPr lang="fr-FR"/>
        </a:p>
      </dgm:t>
    </dgm:pt>
    <dgm:pt modelId="{4D9E6DFF-787C-47CA-B2BB-CA66CC085EFF}">
      <dgm:prSet phldrT="[Texte]"/>
      <dgm:spPr/>
      <dgm:t>
        <a:bodyPr/>
        <a:lstStyle/>
        <a:p>
          <a:r>
            <a:rPr lang="fr-FR" dirty="0" smtClean="0">
              <a:solidFill>
                <a:schemeClr val="accent1"/>
              </a:solidFill>
            </a:rPr>
            <a:t>Notion de dilemme</a:t>
          </a:r>
          <a:endParaRPr lang="fr-FR" dirty="0">
            <a:solidFill>
              <a:schemeClr val="accent1"/>
            </a:solidFill>
          </a:endParaRPr>
        </a:p>
      </dgm:t>
    </dgm:pt>
    <dgm:pt modelId="{5719695E-1F90-470F-ACC1-D2C4762EE65E}" type="sibTrans" cxnId="{1E286239-0DB2-4435-8B7C-BE5DF821A706}">
      <dgm:prSet/>
      <dgm:spPr/>
      <dgm:t>
        <a:bodyPr/>
        <a:lstStyle/>
        <a:p>
          <a:endParaRPr lang="fr-FR"/>
        </a:p>
      </dgm:t>
    </dgm:pt>
    <dgm:pt modelId="{E06A8138-3549-4FD6-AFE9-DEE11EACB8C3}" type="parTrans" cxnId="{1E286239-0DB2-4435-8B7C-BE5DF821A706}">
      <dgm:prSet/>
      <dgm:spPr/>
      <dgm:t>
        <a:bodyPr/>
        <a:lstStyle/>
        <a:p>
          <a:endParaRPr lang="fr-FR"/>
        </a:p>
      </dgm:t>
    </dgm:pt>
    <dgm:pt modelId="{06D0EA0C-9DE2-453F-A8A6-69D931C7493B}" type="pres">
      <dgm:prSet presAssocID="{D7222B40-0E62-47C0-BDAC-FA3C8D4DCC41}" presName="outerComposite" presStyleCnt="0">
        <dgm:presLayoutVars>
          <dgm:chMax val="2"/>
          <dgm:animLvl val="lvl"/>
          <dgm:resizeHandles val="exact"/>
        </dgm:presLayoutVars>
      </dgm:prSet>
      <dgm:spPr/>
      <dgm:t>
        <a:bodyPr/>
        <a:lstStyle/>
        <a:p>
          <a:endParaRPr lang="fr-FR"/>
        </a:p>
      </dgm:t>
    </dgm:pt>
    <dgm:pt modelId="{BA1DD16F-86A1-431A-885D-42D2DD53BBC2}" type="pres">
      <dgm:prSet presAssocID="{D7222B40-0E62-47C0-BDAC-FA3C8D4DCC41}" presName="dummyMaxCanvas" presStyleCnt="0"/>
      <dgm:spPr/>
    </dgm:pt>
    <dgm:pt modelId="{4E9C04BE-3FBC-4980-B4A8-56A264D8FD78}" type="pres">
      <dgm:prSet presAssocID="{D7222B40-0E62-47C0-BDAC-FA3C8D4DCC41}" presName="parentComposite" presStyleCnt="0"/>
      <dgm:spPr/>
    </dgm:pt>
    <dgm:pt modelId="{68FBC051-7EB8-43F6-A722-DB5B6FD9C2C0}" type="pres">
      <dgm:prSet presAssocID="{D7222B40-0E62-47C0-BDAC-FA3C8D4DCC41}" presName="parent1" presStyleLbl="alignAccFollowNode1" presStyleIdx="0" presStyleCnt="4" custAng="671739" custScaleX="77370" custLinFactNeighborX="6270" custLinFactNeighborY="73028">
        <dgm:presLayoutVars>
          <dgm:chMax val="4"/>
        </dgm:presLayoutVars>
      </dgm:prSet>
      <dgm:spPr/>
      <dgm:t>
        <a:bodyPr/>
        <a:lstStyle/>
        <a:p>
          <a:endParaRPr lang="fr-FR"/>
        </a:p>
      </dgm:t>
    </dgm:pt>
    <dgm:pt modelId="{7905EEA8-DABB-46E8-A1BD-4506ED5A3AC2}" type="pres">
      <dgm:prSet presAssocID="{D7222B40-0E62-47C0-BDAC-FA3C8D4DCC41}" presName="parent2" presStyleLbl="alignAccFollowNode1" presStyleIdx="1" presStyleCnt="4" custAng="237389" custScaleX="174131" custScaleY="82617" custLinFactNeighborX="1271" custLinFactNeighborY="-3096">
        <dgm:presLayoutVars>
          <dgm:chMax val="4"/>
        </dgm:presLayoutVars>
      </dgm:prSet>
      <dgm:spPr/>
      <dgm:t>
        <a:bodyPr/>
        <a:lstStyle/>
        <a:p>
          <a:endParaRPr lang="fr-FR"/>
        </a:p>
      </dgm:t>
    </dgm:pt>
    <dgm:pt modelId="{B7C0CBED-EDF8-4F9D-96E9-5D20FBA30A6F}" type="pres">
      <dgm:prSet presAssocID="{D7222B40-0E62-47C0-BDAC-FA3C8D4DCC41}" presName="childrenComposite" presStyleCnt="0"/>
      <dgm:spPr/>
    </dgm:pt>
    <dgm:pt modelId="{8BEA69DA-8387-457E-B0EE-5595143FC28F}" type="pres">
      <dgm:prSet presAssocID="{D7222B40-0E62-47C0-BDAC-FA3C8D4DCC41}" presName="dummyMaxCanvas_ChildArea" presStyleCnt="0"/>
      <dgm:spPr/>
    </dgm:pt>
    <dgm:pt modelId="{DCC4713D-A613-4F21-BF6E-78895F342D4F}" type="pres">
      <dgm:prSet presAssocID="{D7222B40-0E62-47C0-BDAC-FA3C8D4DCC41}" presName="fulcrum" presStyleLbl="alignAccFollowNode1" presStyleIdx="2" presStyleCnt="4"/>
      <dgm:spPr>
        <a:solidFill>
          <a:srgbClr val="002060">
            <a:alpha val="90000"/>
          </a:srgbClr>
        </a:solidFill>
      </dgm:spPr>
    </dgm:pt>
    <dgm:pt modelId="{4ED29E0E-FA50-4871-9C6B-A8F9AC945430}" type="pres">
      <dgm:prSet presAssocID="{D7222B40-0E62-47C0-BDAC-FA3C8D4DCC41}" presName="balance_23" presStyleLbl="alignAccFollowNode1" presStyleIdx="3" presStyleCnt="4">
        <dgm:presLayoutVars>
          <dgm:bulletEnabled val="1"/>
        </dgm:presLayoutVars>
      </dgm:prSet>
      <dgm:spPr>
        <a:solidFill>
          <a:srgbClr val="002060">
            <a:alpha val="90000"/>
          </a:srgbClr>
        </a:solidFill>
      </dgm:spPr>
    </dgm:pt>
    <dgm:pt modelId="{7E51D154-781B-40B0-9C6C-936506876FF0}" type="pres">
      <dgm:prSet presAssocID="{D7222B40-0E62-47C0-BDAC-FA3C8D4DCC41}" presName="right_23_1" presStyleLbl="node1" presStyleIdx="0" presStyleCnt="5">
        <dgm:presLayoutVars>
          <dgm:bulletEnabled val="1"/>
        </dgm:presLayoutVars>
      </dgm:prSet>
      <dgm:spPr/>
      <dgm:t>
        <a:bodyPr/>
        <a:lstStyle/>
        <a:p>
          <a:endParaRPr lang="fr-FR"/>
        </a:p>
      </dgm:t>
    </dgm:pt>
    <dgm:pt modelId="{FCA2EF17-BEF7-4B86-85BA-9A3883366E97}" type="pres">
      <dgm:prSet presAssocID="{D7222B40-0E62-47C0-BDAC-FA3C8D4DCC41}" presName="right_23_2" presStyleLbl="node1" presStyleIdx="1" presStyleCnt="5">
        <dgm:presLayoutVars>
          <dgm:bulletEnabled val="1"/>
        </dgm:presLayoutVars>
      </dgm:prSet>
      <dgm:spPr/>
      <dgm:t>
        <a:bodyPr/>
        <a:lstStyle/>
        <a:p>
          <a:endParaRPr lang="fr-FR"/>
        </a:p>
      </dgm:t>
    </dgm:pt>
    <dgm:pt modelId="{24482CD6-116F-4F41-86C7-CA13BABD77ED}" type="pres">
      <dgm:prSet presAssocID="{D7222B40-0E62-47C0-BDAC-FA3C8D4DCC41}" presName="right_23_3" presStyleLbl="node1" presStyleIdx="2" presStyleCnt="5">
        <dgm:presLayoutVars>
          <dgm:bulletEnabled val="1"/>
        </dgm:presLayoutVars>
      </dgm:prSet>
      <dgm:spPr/>
      <dgm:t>
        <a:bodyPr/>
        <a:lstStyle/>
        <a:p>
          <a:endParaRPr lang="fr-FR"/>
        </a:p>
      </dgm:t>
    </dgm:pt>
    <dgm:pt modelId="{9849C543-8667-444A-8125-E76294432985}" type="pres">
      <dgm:prSet presAssocID="{D7222B40-0E62-47C0-BDAC-FA3C8D4DCC41}" presName="left_23_1" presStyleLbl="node1" presStyleIdx="3" presStyleCnt="5">
        <dgm:presLayoutVars>
          <dgm:bulletEnabled val="1"/>
        </dgm:presLayoutVars>
      </dgm:prSet>
      <dgm:spPr/>
      <dgm:t>
        <a:bodyPr/>
        <a:lstStyle/>
        <a:p>
          <a:endParaRPr lang="fr-FR"/>
        </a:p>
      </dgm:t>
    </dgm:pt>
    <dgm:pt modelId="{24D685C2-FE8C-43B1-AAC6-22DD2187F8CC}" type="pres">
      <dgm:prSet presAssocID="{D7222B40-0E62-47C0-BDAC-FA3C8D4DCC41}" presName="left_23_2" presStyleLbl="node1" presStyleIdx="4" presStyleCnt="5">
        <dgm:presLayoutVars>
          <dgm:bulletEnabled val="1"/>
        </dgm:presLayoutVars>
      </dgm:prSet>
      <dgm:spPr/>
      <dgm:t>
        <a:bodyPr/>
        <a:lstStyle/>
        <a:p>
          <a:endParaRPr lang="fr-FR"/>
        </a:p>
      </dgm:t>
    </dgm:pt>
  </dgm:ptLst>
  <dgm:cxnLst>
    <dgm:cxn modelId="{3238E1CB-C622-461F-ACDA-A7009E60626D}" type="presOf" srcId="{6CD37FA0-2655-4B88-B095-D90D33A88EAD}" destId="{24482CD6-116F-4F41-86C7-CA13BABD77ED}" srcOrd="0" destOrd="0" presId="urn:microsoft.com/office/officeart/2005/8/layout/balance1"/>
    <dgm:cxn modelId="{D60DB05A-DE06-4ABA-8899-061702DCA3BD}" srcId="{4D9E6DFF-787C-47CA-B2BB-CA66CC085EFF}" destId="{27F77211-F3A5-4DC0-A964-035822BA2BB3}" srcOrd="0" destOrd="0" parTransId="{6C737996-0875-4F90-87DE-4E533A12DB90}" sibTransId="{1D1D856F-F696-472C-B624-EF1AB79F7743}"/>
    <dgm:cxn modelId="{249C7E67-3297-4250-9916-2FE57329C228}" srcId="{60207BF5-ADB2-4E9B-83E9-31558564290C}" destId="{97DC9E7D-101F-437A-B90B-7B1F756A831B}" srcOrd="1" destOrd="0" parTransId="{3A2473A2-3F2D-4749-93E1-198DD2255CFA}" sibTransId="{FCD71CBF-8FAB-4F3E-BF37-A7503038F5F0}"/>
    <dgm:cxn modelId="{8F321032-DA85-44F4-AA8F-36641E760C36}" type="presOf" srcId="{2D8F5BBC-8EF9-4392-A3AA-154243BACF2C}" destId="{9849C543-8667-444A-8125-E76294432985}" srcOrd="0" destOrd="0" presId="urn:microsoft.com/office/officeart/2005/8/layout/balance1"/>
    <dgm:cxn modelId="{F1811DCA-CE3F-4A05-B83A-B6E469EEDEDF}" srcId="{D7222B40-0E62-47C0-BDAC-FA3C8D4DCC41}" destId="{60207BF5-ADB2-4E9B-83E9-31558564290C}" srcOrd="0" destOrd="0" parTransId="{7F994599-6B1B-42CA-98B9-E6C7B5027D6D}" sibTransId="{479ACDF6-34EF-417F-AA52-386EDBE9A7B8}"/>
    <dgm:cxn modelId="{1779248A-75DF-4B1B-9BD9-AD39D4458B97}" srcId="{60207BF5-ADB2-4E9B-83E9-31558564290C}" destId="{2D8F5BBC-8EF9-4392-A3AA-154243BACF2C}" srcOrd="0" destOrd="0" parTransId="{0C9F53DC-4B86-4D25-94D8-15C1756D0F57}" sibTransId="{3A0E3765-25B2-468C-BF27-B52A6EF00CF0}"/>
    <dgm:cxn modelId="{4B7CFC1E-F549-42DD-9D44-857C65E489DC}" type="presOf" srcId="{4D9E6DFF-787C-47CA-B2BB-CA66CC085EFF}" destId="{7905EEA8-DABB-46E8-A1BD-4506ED5A3AC2}" srcOrd="0" destOrd="0" presId="urn:microsoft.com/office/officeart/2005/8/layout/balance1"/>
    <dgm:cxn modelId="{357224EE-5679-49D6-9FF1-C25D9322A44A}" type="presOf" srcId="{6B965026-348A-4205-8B74-695055CB7F5F}" destId="{FCA2EF17-BEF7-4B86-85BA-9A3883366E97}" srcOrd="0" destOrd="0" presId="urn:microsoft.com/office/officeart/2005/8/layout/balance1"/>
    <dgm:cxn modelId="{9840F40E-A5B3-4F5C-9BD2-34AA2BE0760B}" type="presOf" srcId="{27F77211-F3A5-4DC0-A964-035822BA2BB3}" destId="{7E51D154-781B-40B0-9C6C-936506876FF0}" srcOrd="0" destOrd="0" presId="urn:microsoft.com/office/officeart/2005/8/layout/balance1"/>
    <dgm:cxn modelId="{64F069A5-4D86-4854-A77F-4EB0AAC0D21B}" srcId="{4D9E6DFF-787C-47CA-B2BB-CA66CC085EFF}" destId="{6CD37FA0-2655-4B88-B095-D90D33A88EAD}" srcOrd="2" destOrd="0" parTransId="{8DF0E3E2-AA2E-40F5-9F9C-A982F553D25E}" sibTransId="{53614D80-FDF2-48C2-95A6-FB964BE8E519}"/>
    <dgm:cxn modelId="{4D99AD2A-DB9C-4A1D-B1AD-8A0A07752D03}" srcId="{4D9E6DFF-787C-47CA-B2BB-CA66CC085EFF}" destId="{6B965026-348A-4205-8B74-695055CB7F5F}" srcOrd="1" destOrd="0" parTransId="{C9AD3FA2-0F63-49A2-A590-423B964E4B24}" sibTransId="{11ECC451-8C6D-4383-8F2E-547DA392E1A1}"/>
    <dgm:cxn modelId="{FBF9D996-09E3-415E-841D-19EC2FE952F8}" type="presOf" srcId="{60207BF5-ADB2-4E9B-83E9-31558564290C}" destId="{68FBC051-7EB8-43F6-A722-DB5B6FD9C2C0}" srcOrd="0" destOrd="0" presId="urn:microsoft.com/office/officeart/2005/8/layout/balance1"/>
    <dgm:cxn modelId="{1E286239-0DB2-4435-8B7C-BE5DF821A706}" srcId="{D7222B40-0E62-47C0-BDAC-FA3C8D4DCC41}" destId="{4D9E6DFF-787C-47CA-B2BB-CA66CC085EFF}" srcOrd="1" destOrd="0" parTransId="{E06A8138-3549-4FD6-AFE9-DEE11EACB8C3}" sibTransId="{5719695E-1F90-470F-ACC1-D2C4762EE65E}"/>
    <dgm:cxn modelId="{99265EE0-608F-4A80-AE73-AFB6AFBE0393}" type="presOf" srcId="{D7222B40-0E62-47C0-BDAC-FA3C8D4DCC41}" destId="{06D0EA0C-9DE2-453F-A8A6-69D931C7493B}" srcOrd="0" destOrd="0" presId="urn:microsoft.com/office/officeart/2005/8/layout/balance1"/>
    <dgm:cxn modelId="{C149B597-E25F-44F3-A62B-BD135C77BA94}" type="presOf" srcId="{97DC9E7D-101F-437A-B90B-7B1F756A831B}" destId="{24D685C2-FE8C-43B1-AAC6-22DD2187F8CC}" srcOrd="0" destOrd="0" presId="urn:microsoft.com/office/officeart/2005/8/layout/balance1"/>
    <dgm:cxn modelId="{A16CDF9B-FF9A-4DCB-B8D8-F1F7CCBCBE53}" type="presParOf" srcId="{06D0EA0C-9DE2-453F-A8A6-69D931C7493B}" destId="{BA1DD16F-86A1-431A-885D-42D2DD53BBC2}" srcOrd="0" destOrd="0" presId="urn:microsoft.com/office/officeart/2005/8/layout/balance1"/>
    <dgm:cxn modelId="{D400A53D-FCAB-4D79-896E-9B8897D6E361}" type="presParOf" srcId="{06D0EA0C-9DE2-453F-A8A6-69D931C7493B}" destId="{4E9C04BE-3FBC-4980-B4A8-56A264D8FD78}" srcOrd="1" destOrd="0" presId="urn:microsoft.com/office/officeart/2005/8/layout/balance1"/>
    <dgm:cxn modelId="{2EB7CDE7-1A6F-4584-A24C-B510A4C3A07B}" type="presParOf" srcId="{4E9C04BE-3FBC-4980-B4A8-56A264D8FD78}" destId="{68FBC051-7EB8-43F6-A722-DB5B6FD9C2C0}" srcOrd="0" destOrd="0" presId="urn:microsoft.com/office/officeart/2005/8/layout/balance1"/>
    <dgm:cxn modelId="{A13BAEBC-A73A-4423-9A00-E4C103D415FA}" type="presParOf" srcId="{4E9C04BE-3FBC-4980-B4A8-56A264D8FD78}" destId="{7905EEA8-DABB-46E8-A1BD-4506ED5A3AC2}" srcOrd="1" destOrd="0" presId="urn:microsoft.com/office/officeart/2005/8/layout/balance1"/>
    <dgm:cxn modelId="{83B7ECD6-BBE1-4ACB-A588-89D66387DCF8}" type="presParOf" srcId="{06D0EA0C-9DE2-453F-A8A6-69D931C7493B}" destId="{B7C0CBED-EDF8-4F9D-96E9-5D20FBA30A6F}" srcOrd="2" destOrd="0" presId="urn:microsoft.com/office/officeart/2005/8/layout/balance1"/>
    <dgm:cxn modelId="{89831058-3697-4C4E-836E-E52FF1E4C16C}" type="presParOf" srcId="{B7C0CBED-EDF8-4F9D-96E9-5D20FBA30A6F}" destId="{8BEA69DA-8387-457E-B0EE-5595143FC28F}" srcOrd="0" destOrd="0" presId="urn:microsoft.com/office/officeart/2005/8/layout/balance1"/>
    <dgm:cxn modelId="{71A7C615-791C-467D-8190-D4613BD4767F}" type="presParOf" srcId="{B7C0CBED-EDF8-4F9D-96E9-5D20FBA30A6F}" destId="{DCC4713D-A613-4F21-BF6E-78895F342D4F}" srcOrd="1" destOrd="0" presId="urn:microsoft.com/office/officeart/2005/8/layout/balance1"/>
    <dgm:cxn modelId="{A92F5641-72BC-40F6-82E7-D3B897C34546}" type="presParOf" srcId="{B7C0CBED-EDF8-4F9D-96E9-5D20FBA30A6F}" destId="{4ED29E0E-FA50-4871-9C6B-A8F9AC945430}" srcOrd="2" destOrd="0" presId="urn:microsoft.com/office/officeart/2005/8/layout/balance1"/>
    <dgm:cxn modelId="{E85F1B1A-2E8F-4555-A984-3330E4D8B699}" type="presParOf" srcId="{B7C0CBED-EDF8-4F9D-96E9-5D20FBA30A6F}" destId="{7E51D154-781B-40B0-9C6C-936506876FF0}" srcOrd="3" destOrd="0" presId="urn:microsoft.com/office/officeart/2005/8/layout/balance1"/>
    <dgm:cxn modelId="{30A59004-2FDB-47BF-A903-6EC3ABE1B668}" type="presParOf" srcId="{B7C0CBED-EDF8-4F9D-96E9-5D20FBA30A6F}" destId="{FCA2EF17-BEF7-4B86-85BA-9A3883366E97}" srcOrd="4" destOrd="0" presId="urn:microsoft.com/office/officeart/2005/8/layout/balance1"/>
    <dgm:cxn modelId="{1158F13B-1958-46B8-B878-30D66309D086}" type="presParOf" srcId="{B7C0CBED-EDF8-4F9D-96E9-5D20FBA30A6F}" destId="{24482CD6-116F-4F41-86C7-CA13BABD77ED}" srcOrd="5" destOrd="0" presId="urn:microsoft.com/office/officeart/2005/8/layout/balance1"/>
    <dgm:cxn modelId="{CBE6A304-8716-43F0-AFD7-72725E194C96}" type="presParOf" srcId="{B7C0CBED-EDF8-4F9D-96E9-5D20FBA30A6F}" destId="{9849C543-8667-444A-8125-E76294432985}" srcOrd="6" destOrd="0" presId="urn:microsoft.com/office/officeart/2005/8/layout/balance1"/>
    <dgm:cxn modelId="{8537498D-C253-4EB1-958A-9EE793CE9F4A}" type="presParOf" srcId="{B7C0CBED-EDF8-4F9D-96E9-5D20FBA30A6F}" destId="{24D685C2-FE8C-43B1-AAC6-22DD2187F8CC}"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70E5F4-20E7-443B-9646-4FFA0F69ECDF}" type="doc">
      <dgm:prSet loTypeId="urn:microsoft.com/office/officeart/2005/8/layout/vList5" loCatId="list" qsTypeId="urn:microsoft.com/office/officeart/2005/8/quickstyle/simple1" qsCatId="simple" csTypeId="urn:microsoft.com/office/officeart/2005/8/colors/colorful2" csCatId="colorful" phldr="1"/>
      <dgm:spPr/>
      <dgm:t>
        <a:bodyPr/>
        <a:lstStyle/>
        <a:p>
          <a:endParaRPr lang="fr-FR"/>
        </a:p>
      </dgm:t>
    </dgm:pt>
    <dgm:pt modelId="{95EB62DC-3C75-4975-AE91-7F27E3C21D6B}">
      <dgm:prSet phldrT="[Texte]"/>
      <dgm:spPr/>
      <dgm:t>
        <a:bodyPr/>
        <a:lstStyle/>
        <a:p>
          <a:r>
            <a:rPr lang="fr-FR"/>
            <a:t>Titre I:Principes généraux</a:t>
          </a:r>
        </a:p>
      </dgm:t>
    </dgm:pt>
    <dgm:pt modelId="{0C8674FF-2863-45A9-B8B5-B447178CAEE8}" type="parTrans" cxnId="{48C66085-5363-41B4-B0DB-B3B096EE2E83}">
      <dgm:prSet/>
      <dgm:spPr/>
      <dgm:t>
        <a:bodyPr/>
        <a:lstStyle/>
        <a:p>
          <a:endParaRPr lang="fr-FR"/>
        </a:p>
      </dgm:t>
    </dgm:pt>
    <dgm:pt modelId="{CCDA9023-1E3D-4B00-A51E-8B5AD2C69228}" type="sibTrans" cxnId="{48C66085-5363-41B4-B0DB-B3B096EE2E83}">
      <dgm:prSet/>
      <dgm:spPr/>
      <dgm:t>
        <a:bodyPr/>
        <a:lstStyle/>
        <a:p>
          <a:endParaRPr lang="fr-FR"/>
        </a:p>
      </dgm:t>
    </dgm:pt>
    <dgm:pt modelId="{BBD230ED-394F-4EB8-BF15-6C0D66049CDA}">
      <dgm:prSet phldrT="[Texte]"/>
      <dgm:spPr/>
      <dgm:t>
        <a:bodyPr/>
        <a:lstStyle/>
        <a:p>
          <a:pPr algn="just"/>
          <a:r>
            <a:rPr lang="fr-FR" b="1"/>
            <a:t>Article 1:</a:t>
          </a:r>
          <a:r>
            <a:rPr lang="fr-FR"/>
            <a:t> L'activité d'enseignement n'est pas une activité d'animation, de communication, de conditionnement ou d'aide sociale. C'est une activité spécifique qui vise à transmettre, à un ensemble d'élèves, des connaissances et des compétences exigées par des programmes ou des référentiels de diplômes.</a:t>
          </a:r>
        </a:p>
      </dgm:t>
    </dgm:pt>
    <dgm:pt modelId="{265EB6CE-D0E7-4466-A6E5-DB3F0CFF4462}" type="parTrans" cxnId="{EFF8B1E1-8149-45F6-A881-21252389B62C}">
      <dgm:prSet/>
      <dgm:spPr/>
      <dgm:t>
        <a:bodyPr/>
        <a:lstStyle/>
        <a:p>
          <a:endParaRPr lang="fr-FR"/>
        </a:p>
      </dgm:t>
    </dgm:pt>
    <dgm:pt modelId="{167A7BE2-77C4-40B4-A636-A6149D859F3C}" type="sibTrans" cxnId="{EFF8B1E1-8149-45F6-A881-21252389B62C}">
      <dgm:prSet/>
      <dgm:spPr/>
      <dgm:t>
        <a:bodyPr/>
        <a:lstStyle/>
        <a:p>
          <a:endParaRPr lang="fr-FR"/>
        </a:p>
      </dgm:t>
    </dgm:pt>
    <dgm:pt modelId="{0CB7DE12-0E6D-4C31-8540-57DCEF5D16BA}">
      <dgm:prSet phldrT="[Texte]"/>
      <dgm:spPr/>
      <dgm:t>
        <a:bodyPr/>
        <a:lstStyle/>
        <a:p>
          <a:r>
            <a:rPr lang="fr-FR"/>
            <a:t>Titre II: Relations et obligations envers les élèves</a:t>
          </a:r>
        </a:p>
      </dgm:t>
    </dgm:pt>
    <dgm:pt modelId="{546A058B-9C7E-48E4-8332-829F6D91FB20}" type="parTrans" cxnId="{5E02D625-4B89-4A98-B2DA-F79679FE190E}">
      <dgm:prSet/>
      <dgm:spPr/>
      <dgm:t>
        <a:bodyPr/>
        <a:lstStyle/>
        <a:p>
          <a:endParaRPr lang="fr-FR"/>
        </a:p>
      </dgm:t>
    </dgm:pt>
    <dgm:pt modelId="{B1B46E9A-694D-4255-87F5-B35BEEDC8291}" type="sibTrans" cxnId="{5E02D625-4B89-4A98-B2DA-F79679FE190E}">
      <dgm:prSet/>
      <dgm:spPr/>
      <dgm:t>
        <a:bodyPr/>
        <a:lstStyle/>
        <a:p>
          <a:endParaRPr lang="fr-FR"/>
        </a:p>
      </dgm:t>
    </dgm:pt>
    <dgm:pt modelId="{6200ABDD-6FE7-433A-ADE3-CFE32EE7F853}">
      <dgm:prSet phldrT="[Texte]"/>
      <dgm:spPr/>
      <dgm:t>
        <a:bodyPr/>
        <a:lstStyle/>
        <a:p>
          <a:r>
            <a:rPr lang="fr-FR" b="1"/>
            <a:t>Article 4:</a:t>
          </a:r>
          <a:r>
            <a:rPr lang="fr-FR"/>
            <a:t> L'enseignant se comporte comme le premier avocat de ses élèves lorsqu'il estime que leur avenir risque d'être compromis par des décisions familiales hâtives</a:t>
          </a:r>
        </a:p>
      </dgm:t>
    </dgm:pt>
    <dgm:pt modelId="{3CE20AAC-2A1D-4C2C-BC31-9FD9598E07E6}" type="parTrans" cxnId="{F255012F-7061-4F58-A23C-913548553B4A}">
      <dgm:prSet/>
      <dgm:spPr/>
      <dgm:t>
        <a:bodyPr/>
        <a:lstStyle/>
        <a:p>
          <a:endParaRPr lang="fr-FR"/>
        </a:p>
      </dgm:t>
    </dgm:pt>
    <dgm:pt modelId="{AD7D3EF8-004C-4F57-B1A7-5A7359A6D2BE}" type="sibTrans" cxnId="{F255012F-7061-4F58-A23C-913548553B4A}">
      <dgm:prSet/>
      <dgm:spPr/>
      <dgm:t>
        <a:bodyPr/>
        <a:lstStyle/>
        <a:p>
          <a:endParaRPr lang="fr-FR"/>
        </a:p>
      </dgm:t>
    </dgm:pt>
    <dgm:pt modelId="{6E5C933A-BAE1-46E7-972C-42E2E97CAA24}">
      <dgm:prSet phldrT="[Texte]"/>
      <dgm:spPr/>
      <dgm:t>
        <a:bodyPr/>
        <a:lstStyle/>
        <a:p>
          <a:r>
            <a:rPr lang="fr-FR" b="1"/>
            <a:t>Article 6:</a:t>
          </a:r>
          <a:r>
            <a:rPr lang="fr-FR"/>
            <a:t> L'enseignant respecte le caractère condidentiel des informations personnelles concernant les élèves. Il peut cependant être amené à déroger à cette obligation de discrétion s'il estime qu'un élève court un danger moral ou physique.</a:t>
          </a:r>
        </a:p>
      </dgm:t>
    </dgm:pt>
    <dgm:pt modelId="{21785E81-E8DC-4E08-A537-4F000F90F14C}" type="parTrans" cxnId="{95558395-ECAF-4D08-BEF2-495942C90ECA}">
      <dgm:prSet/>
      <dgm:spPr/>
      <dgm:t>
        <a:bodyPr/>
        <a:lstStyle/>
        <a:p>
          <a:endParaRPr lang="fr-FR"/>
        </a:p>
      </dgm:t>
    </dgm:pt>
    <dgm:pt modelId="{1B0E43D0-8CC8-4CFF-AE40-277B35655372}" type="sibTrans" cxnId="{95558395-ECAF-4D08-BEF2-495942C90ECA}">
      <dgm:prSet/>
      <dgm:spPr/>
      <dgm:t>
        <a:bodyPr/>
        <a:lstStyle/>
        <a:p>
          <a:endParaRPr lang="fr-FR"/>
        </a:p>
      </dgm:t>
    </dgm:pt>
    <dgm:pt modelId="{D9ADA7F8-8CAB-4FA1-A0AB-44E6648F8DC4}">
      <dgm:prSet phldrT="[Texte]"/>
      <dgm:spPr/>
      <dgm:t>
        <a:bodyPr/>
        <a:lstStyle/>
        <a:p>
          <a:r>
            <a:rPr lang="fr-FR"/>
            <a:t>Titre III: Relations et obligations envers les pairs </a:t>
          </a:r>
        </a:p>
      </dgm:t>
    </dgm:pt>
    <dgm:pt modelId="{19283C78-AA0C-4791-A493-2378D3AD0A4F}" type="parTrans" cxnId="{AAA2AA1B-C1A6-4959-AA60-B7294CB56689}">
      <dgm:prSet/>
      <dgm:spPr/>
      <dgm:t>
        <a:bodyPr/>
        <a:lstStyle/>
        <a:p>
          <a:endParaRPr lang="fr-FR"/>
        </a:p>
      </dgm:t>
    </dgm:pt>
    <dgm:pt modelId="{14819089-C1FB-44DD-8464-1B142C97F073}" type="sibTrans" cxnId="{AAA2AA1B-C1A6-4959-AA60-B7294CB56689}">
      <dgm:prSet/>
      <dgm:spPr/>
      <dgm:t>
        <a:bodyPr/>
        <a:lstStyle/>
        <a:p>
          <a:endParaRPr lang="fr-FR"/>
        </a:p>
      </dgm:t>
    </dgm:pt>
    <dgm:pt modelId="{A01F1151-E4D2-4AC7-B830-E09C7B9ADFE4}">
      <dgm:prSet phldrT="[Texte]"/>
      <dgm:spPr/>
      <dgm:t>
        <a:bodyPr/>
        <a:lstStyle/>
        <a:p>
          <a:r>
            <a:rPr lang="fr-FR" b="1"/>
            <a:t>Article 1</a:t>
          </a:r>
          <a:r>
            <a:rPr lang="fr-FR"/>
            <a:t>: les enseignants développent entre eux un e considération mutuelle. Nul ne saurait contester la valeur d'un pair ou se faire l'écho de propos susceptibles de lui nuire. Il respecte les conceptions et les pratiques de ses collègues; ce qui n'exclut nullement la confrontation des pratiques et le débat pédagogique fondé sur la critique scientifiquement et didactiquement argumentée.</a:t>
          </a:r>
        </a:p>
      </dgm:t>
    </dgm:pt>
    <dgm:pt modelId="{E2A82CD7-2466-4041-9CEF-C6B822FD5F09}" type="parTrans" cxnId="{B3F8A93E-7563-454E-B3D0-AAA9189FE1D4}">
      <dgm:prSet/>
      <dgm:spPr/>
      <dgm:t>
        <a:bodyPr/>
        <a:lstStyle/>
        <a:p>
          <a:endParaRPr lang="fr-FR"/>
        </a:p>
      </dgm:t>
    </dgm:pt>
    <dgm:pt modelId="{CE93BA31-FEF5-4FFF-8823-987185ED932A}" type="sibTrans" cxnId="{B3F8A93E-7563-454E-B3D0-AAA9189FE1D4}">
      <dgm:prSet/>
      <dgm:spPr/>
      <dgm:t>
        <a:bodyPr/>
        <a:lstStyle/>
        <a:p>
          <a:endParaRPr lang="fr-FR"/>
        </a:p>
      </dgm:t>
    </dgm:pt>
    <dgm:pt modelId="{71780131-60B3-489E-8C88-29F4E583FE30}">
      <dgm:prSet/>
      <dgm:spPr/>
      <dgm:t>
        <a:bodyPr/>
        <a:lstStyle/>
        <a:p>
          <a:r>
            <a:rPr lang="fr-FR"/>
            <a:t>Titre IV: Relations et obligations envers l'administration, les autorités pédagogiques et les parents</a:t>
          </a:r>
        </a:p>
      </dgm:t>
    </dgm:pt>
    <dgm:pt modelId="{6D239151-DD75-42E6-9311-2AD1CAC03B69}" type="parTrans" cxnId="{866817E8-D84F-4C01-9508-184082C05051}">
      <dgm:prSet/>
      <dgm:spPr/>
      <dgm:t>
        <a:bodyPr/>
        <a:lstStyle/>
        <a:p>
          <a:endParaRPr lang="fr-FR"/>
        </a:p>
      </dgm:t>
    </dgm:pt>
    <dgm:pt modelId="{8F4B973F-24AB-4E95-ADE3-283BE7908BED}" type="sibTrans" cxnId="{866817E8-D84F-4C01-9508-184082C05051}">
      <dgm:prSet/>
      <dgm:spPr/>
      <dgm:t>
        <a:bodyPr/>
        <a:lstStyle/>
        <a:p>
          <a:endParaRPr lang="fr-FR"/>
        </a:p>
      </dgm:t>
    </dgm:pt>
    <dgm:pt modelId="{98F46D56-C489-4ED4-BE75-13FA6225B00A}">
      <dgm:prSet/>
      <dgm:spPr/>
      <dgm:t>
        <a:bodyPr/>
        <a:lstStyle/>
        <a:p>
          <a:r>
            <a:rPr lang="fr-FR"/>
            <a:t>Titre V: L'exercice professionnel</a:t>
          </a:r>
        </a:p>
      </dgm:t>
    </dgm:pt>
    <dgm:pt modelId="{E4408294-7378-4DE4-BFC9-DBC878B7CC79}" type="parTrans" cxnId="{2D34BE42-FC2C-4436-9849-CF5DF9393FC7}">
      <dgm:prSet/>
      <dgm:spPr/>
      <dgm:t>
        <a:bodyPr/>
        <a:lstStyle/>
        <a:p>
          <a:endParaRPr lang="fr-FR"/>
        </a:p>
      </dgm:t>
    </dgm:pt>
    <dgm:pt modelId="{51E66F46-F7F2-4E95-B929-36393D137A93}" type="sibTrans" cxnId="{2D34BE42-FC2C-4436-9849-CF5DF9393FC7}">
      <dgm:prSet/>
      <dgm:spPr/>
      <dgm:t>
        <a:bodyPr/>
        <a:lstStyle/>
        <a:p>
          <a:endParaRPr lang="fr-FR"/>
        </a:p>
      </dgm:t>
    </dgm:pt>
    <dgm:pt modelId="{BE8F7035-6887-454F-96E3-0A7E04B2BF74}">
      <dgm:prSet/>
      <dgm:spPr/>
      <dgm:t>
        <a:bodyPr/>
        <a:lstStyle/>
        <a:p>
          <a:r>
            <a:rPr lang="fr-FR" b="1"/>
            <a:t>Aticle 3:</a:t>
          </a:r>
          <a:r>
            <a:rPr lang="fr-FR"/>
            <a:t> L'enseignant peut solliciter de ses autorités de tutelle des conseils et des pistes de formation, il est destinataire de droit de l'ensemble des notes et des avis les concernant.</a:t>
          </a:r>
        </a:p>
      </dgm:t>
    </dgm:pt>
    <dgm:pt modelId="{837FA53B-AB5B-4610-B399-F75CF4A6112A}" type="parTrans" cxnId="{0BF91F64-43EA-43FB-97B0-9E3F5FEA483F}">
      <dgm:prSet/>
      <dgm:spPr/>
      <dgm:t>
        <a:bodyPr/>
        <a:lstStyle/>
        <a:p>
          <a:endParaRPr lang="fr-FR"/>
        </a:p>
      </dgm:t>
    </dgm:pt>
    <dgm:pt modelId="{FE965094-D80A-4C63-90D8-5C5F8BF6F42F}" type="sibTrans" cxnId="{0BF91F64-43EA-43FB-97B0-9E3F5FEA483F}">
      <dgm:prSet/>
      <dgm:spPr/>
      <dgm:t>
        <a:bodyPr/>
        <a:lstStyle/>
        <a:p>
          <a:endParaRPr lang="fr-FR"/>
        </a:p>
      </dgm:t>
    </dgm:pt>
    <dgm:pt modelId="{2FA055ED-0021-44B0-8392-EF0AE02EBFE4}">
      <dgm:prSet/>
      <dgm:spPr/>
      <dgm:t>
        <a:bodyPr/>
        <a:lstStyle/>
        <a:p>
          <a:r>
            <a:rPr lang="fr-FR" b="1"/>
            <a:t>Article 7:</a:t>
          </a:r>
          <a:r>
            <a:rPr lang="fr-FR"/>
            <a:t> L'enseignant est garant des règles collectives et du bon ordre au sein de la classe. Il travaille à instaurer un climat de respect, propice à l'étude . Il a conscience que son comportement doit être exemplaire car il est un adulte de référence. L'enseignant est une personne de dialogue et de parole.</a:t>
          </a:r>
        </a:p>
      </dgm:t>
    </dgm:pt>
    <dgm:pt modelId="{C7CB59E2-62B4-4AE8-A55F-B9274E518683}" type="parTrans" cxnId="{62ECCBE5-AAC0-4AA8-A198-E304B3BDCDD7}">
      <dgm:prSet/>
      <dgm:spPr/>
      <dgm:t>
        <a:bodyPr/>
        <a:lstStyle/>
        <a:p>
          <a:endParaRPr lang="fr-FR"/>
        </a:p>
      </dgm:t>
    </dgm:pt>
    <dgm:pt modelId="{8C574520-113C-47FC-B026-8460DA493AD1}" type="sibTrans" cxnId="{62ECCBE5-AAC0-4AA8-A198-E304B3BDCDD7}">
      <dgm:prSet/>
      <dgm:spPr/>
      <dgm:t>
        <a:bodyPr/>
        <a:lstStyle/>
        <a:p>
          <a:endParaRPr lang="fr-FR"/>
        </a:p>
      </dgm:t>
    </dgm:pt>
    <dgm:pt modelId="{D37154A5-F65D-44D6-BDFB-CA3A6AC7EAA1}">
      <dgm:prSet phldrT="[Texte]"/>
      <dgm:spPr/>
      <dgm:t>
        <a:bodyPr/>
        <a:lstStyle/>
        <a:p>
          <a:pPr algn="just"/>
          <a:r>
            <a:rPr lang="fr-FR" b="1" dirty="0"/>
            <a:t>Article 3: </a:t>
          </a:r>
          <a:r>
            <a:rPr lang="fr-FR" dirty="0"/>
            <a:t> L'attitude de l'enseignant est marquée par un souci de l'accueil, le sens de l'équité et le respect des élèves. Quel que soit le lieu d'exercice, il exerce sa mission en portant sur  les élèves un regard attentif et bienveillant. il respecte leurs droits. </a:t>
          </a:r>
        </a:p>
      </dgm:t>
    </dgm:pt>
    <dgm:pt modelId="{19139502-C028-4C50-9C15-9D6D53A1AFCC}" type="parTrans" cxnId="{185E30A5-AD1A-43D1-ADBA-F8A8ACE9C817}">
      <dgm:prSet/>
      <dgm:spPr/>
      <dgm:t>
        <a:bodyPr/>
        <a:lstStyle/>
        <a:p>
          <a:endParaRPr lang="fr-FR"/>
        </a:p>
      </dgm:t>
    </dgm:pt>
    <dgm:pt modelId="{F065B1B1-A912-4A4D-B863-E02C4E899E2B}" type="sibTrans" cxnId="{185E30A5-AD1A-43D1-ADBA-F8A8ACE9C817}">
      <dgm:prSet/>
      <dgm:spPr/>
      <dgm:t>
        <a:bodyPr/>
        <a:lstStyle/>
        <a:p>
          <a:endParaRPr lang="fr-FR"/>
        </a:p>
      </dgm:t>
    </dgm:pt>
    <dgm:pt modelId="{E5F9D9AF-6132-4823-852A-0C8EE30B5D93}">
      <dgm:prSet/>
      <dgm:spPr/>
      <dgm:t>
        <a:bodyPr/>
        <a:lstStyle/>
        <a:p>
          <a:r>
            <a:rPr lang="fr-FR" b="1"/>
            <a:t>Article 4: </a:t>
          </a:r>
          <a:r>
            <a:rPr lang="fr-FR"/>
            <a:t>L'enseignant peut être amené, à la demande des parents, à expliciter et à rendre lisibles ses choix pédagogiques et didactiques. Il doit tenir ces demandes comme parfaitement légitime.</a:t>
          </a:r>
        </a:p>
      </dgm:t>
    </dgm:pt>
    <dgm:pt modelId="{2FD1C524-2EAF-4861-9C04-5C3F132954E3}" type="parTrans" cxnId="{D77BDBF4-2044-4C50-A555-924F98E0A4F2}">
      <dgm:prSet/>
      <dgm:spPr/>
      <dgm:t>
        <a:bodyPr/>
        <a:lstStyle/>
        <a:p>
          <a:endParaRPr lang="fr-FR"/>
        </a:p>
      </dgm:t>
    </dgm:pt>
    <dgm:pt modelId="{F9BFA80D-D5A3-4D15-811B-0D3E2BE72A4F}" type="sibTrans" cxnId="{D77BDBF4-2044-4C50-A555-924F98E0A4F2}">
      <dgm:prSet/>
      <dgm:spPr/>
      <dgm:t>
        <a:bodyPr/>
        <a:lstStyle/>
        <a:p>
          <a:endParaRPr lang="fr-FR"/>
        </a:p>
      </dgm:t>
    </dgm:pt>
    <dgm:pt modelId="{12E8D7E3-AA2C-4DD9-A99C-F32940DBDDA0}">
      <dgm:prSet/>
      <dgm:spPr/>
      <dgm:t>
        <a:bodyPr/>
        <a:lstStyle/>
        <a:p>
          <a:r>
            <a:rPr lang="fr-FR" b="1"/>
            <a:t>Article 10: </a:t>
          </a:r>
          <a:r>
            <a:rPr lang="fr-FR"/>
            <a:t>La formation destinée aux futurs enseignants respecte les règles déontologiques de la présente charte. Les instituts de formation la diffusent aux stagiaires dès le début de leur cursus de formation (...)</a:t>
          </a:r>
        </a:p>
      </dgm:t>
    </dgm:pt>
    <dgm:pt modelId="{92AC6EE5-5383-4280-A0A5-A00007FA4F1B}" type="parTrans" cxnId="{3509E967-51D0-4072-AF2F-3946539A2597}">
      <dgm:prSet/>
      <dgm:spPr/>
      <dgm:t>
        <a:bodyPr/>
        <a:lstStyle/>
        <a:p>
          <a:endParaRPr lang="fr-FR"/>
        </a:p>
      </dgm:t>
    </dgm:pt>
    <dgm:pt modelId="{FF2EC529-FC17-4A05-995A-29B50178D8DD}" type="sibTrans" cxnId="{3509E967-51D0-4072-AF2F-3946539A2597}">
      <dgm:prSet/>
      <dgm:spPr/>
      <dgm:t>
        <a:bodyPr/>
        <a:lstStyle/>
        <a:p>
          <a:endParaRPr lang="fr-FR"/>
        </a:p>
      </dgm:t>
    </dgm:pt>
    <dgm:pt modelId="{6436E498-B169-4879-983E-E79FFABF2C6B}" type="pres">
      <dgm:prSet presAssocID="{4170E5F4-20E7-443B-9646-4FFA0F69ECDF}" presName="Name0" presStyleCnt="0">
        <dgm:presLayoutVars>
          <dgm:dir/>
          <dgm:animLvl val="lvl"/>
          <dgm:resizeHandles val="exact"/>
        </dgm:presLayoutVars>
      </dgm:prSet>
      <dgm:spPr/>
      <dgm:t>
        <a:bodyPr/>
        <a:lstStyle/>
        <a:p>
          <a:endParaRPr lang="fr-FR"/>
        </a:p>
      </dgm:t>
    </dgm:pt>
    <dgm:pt modelId="{5CE79A52-13D7-4DCF-8701-395F494D8EA0}" type="pres">
      <dgm:prSet presAssocID="{95EB62DC-3C75-4975-AE91-7F27E3C21D6B}" presName="linNode" presStyleCnt="0"/>
      <dgm:spPr/>
    </dgm:pt>
    <dgm:pt modelId="{8FAA66A8-C526-4241-822E-A88A6D1108F4}" type="pres">
      <dgm:prSet presAssocID="{95EB62DC-3C75-4975-AE91-7F27E3C21D6B}" presName="parentText" presStyleLbl="node1" presStyleIdx="0" presStyleCnt="5">
        <dgm:presLayoutVars>
          <dgm:chMax val="1"/>
          <dgm:bulletEnabled val="1"/>
        </dgm:presLayoutVars>
      </dgm:prSet>
      <dgm:spPr/>
      <dgm:t>
        <a:bodyPr/>
        <a:lstStyle/>
        <a:p>
          <a:endParaRPr lang="fr-FR"/>
        </a:p>
      </dgm:t>
    </dgm:pt>
    <dgm:pt modelId="{7AEF1FEF-4F03-454D-8150-C97CC40F6206}" type="pres">
      <dgm:prSet presAssocID="{95EB62DC-3C75-4975-AE91-7F27E3C21D6B}" presName="descendantText" presStyleLbl="alignAccFollowNode1" presStyleIdx="0" presStyleCnt="5">
        <dgm:presLayoutVars>
          <dgm:bulletEnabled val="1"/>
        </dgm:presLayoutVars>
      </dgm:prSet>
      <dgm:spPr/>
      <dgm:t>
        <a:bodyPr/>
        <a:lstStyle/>
        <a:p>
          <a:endParaRPr lang="fr-FR"/>
        </a:p>
      </dgm:t>
    </dgm:pt>
    <dgm:pt modelId="{E7BA8E54-CB47-4CE0-B082-61B2EFDB1D79}" type="pres">
      <dgm:prSet presAssocID="{CCDA9023-1E3D-4B00-A51E-8B5AD2C69228}" presName="sp" presStyleCnt="0"/>
      <dgm:spPr/>
    </dgm:pt>
    <dgm:pt modelId="{EDE8D108-4368-4EF3-B312-A0513CDEDCF5}" type="pres">
      <dgm:prSet presAssocID="{0CB7DE12-0E6D-4C31-8540-57DCEF5D16BA}" presName="linNode" presStyleCnt="0"/>
      <dgm:spPr/>
    </dgm:pt>
    <dgm:pt modelId="{3DA05458-E4E6-4164-9ACA-056E08D9771E}" type="pres">
      <dgm:prSet presAssocID="{0CB7DE12-0E6D-4C31-8540-57DCEF5D16BA}" presName="parentText" presStyleLbl="node1" presStyleIdx="1" presStyleCnt="5">
        <dgm:presLayoutVars>
          <dgm:chMax val="1"/>
          <dgm:bulletEnabled val="1"/>
        </dgm:presLayoutVars>
      </dgm:prSet>
      <dgm:spPr/>
      <dgm:t>
        <a:bodyPr/>
        <a:lstStyle/>
        <a:p>
          <a:endParaRPr lang="fr-FR"/>
        </a:p>
      </dgm:t>
    </dgm:pt>
    <dgm:pt modelId="{C4C0CE95-F0A2-4AA3-A9B7-9C05872DEAF2}" type="pres">
      <dgm:prSet presAssocID="{0CB7DE12-0E6D-4C31-8540-57DCEF5D16BA}" presName="descendantText" presStyleLbl="alignAccFollowNode1" presStyleIdx="1" presStyleCnt="5">
        <dgm:presLayoutVars>
          <dgm:bulletEnabled val="1"/>
        </dgm:presLayoutVars>
      </dgm:prSet>
      <dgm:spPr/>
      <dgm:t>
        <a:bodyPr/>
        <a:lstStyle/>
        <a:p>
          <a:endParaRPr lang="fr-FR"/>
        </a:p>
      </dgm:t>
    </dgm:pt>
    <dgm:pt modelId="{74E99B16-9914-4C40-A094-5E6444201F37}" type="pres">
      <dgm:prSet presAssocID="{B1B46E9A-694D-4255-87F5-B35BEEDC8291}" presName="sp" presStyleCnt="0"/>
      <dgm:spPr/>
    </dgm:pt>
    <dgm:pt modelId="{84975659-B05E-4F87-808A-C40ECA3F5F86}" type="pres">
      <dgm:prSet presAssocID="{D9ADA7F8-8CAB-4FA1-A0AB-44E6648F8DC4}" presName="linNode" presStyleCnt="0"/>
      <dgm:spPr/>
    </dgm:pt>
    <dgm:pt modelId="{24AFE217-1FC2-402C-A04F-8C7FE1B3D7DC}" type="pres">
      <dgm:prSet presAssocID="{D9ADA7F8-8CAB-4FA1-A0AB-44E6648F8DC4}" presName="parentText" presStyleLbl="node1" presStyleIdx="2" presStyleCnt="5">
        <dgm:presLayoutVars>
          <dgm:chMax val="1"/>
          <dgm:bulletEnabled val="1"/>
        </dgm:presLayoutVars>
      </dgm:prSet>
      <dgm:spPr/>
      <dgm:t>
        <a:bodyPr/>
        <a:lstStyle/>
        <a:p>
          <a:endParaRPr lang="fr-FR"/>
        </a:p>
      </dgm:t>
    </dgm:pt>
    <dgm:pt modelId="{B2F27D95-3B02-4FEB-8190-CD51B7683E6E}" type="pres">
      <dgm:prSet presAssocID="{D9ADA7F8-8CAB-4FA1-A0AB-44E6648F8DC4}" presName="descendantText" presStyleLbl="alignAccFollowNode1" presStyleIdx="2" presStyleCnt="5">
        <dgm:presLayoutVars>
          <dgm:bulletEnabled val="1"/>
        </dgm:presLayoutVars>
      </dgm:prSet>
      <dgm:spPr/>
      <dgm:t>
        <a:bodyPr/>
        <a:lstStyle/>
        <a:p>
          <a:endParaRPr lang="fr-FR"/>
        </a:p>
      </dgm:t>
    </dgm:pt>
    <dgm:pt modelId="{8A0DD4F9-66FB-45F2-8F3B-E93F278C60AB}" type="pres">
      <dgm:prSet presAssocID="{14819089-C1FB-44DD-8464-1B142C97F073}" presName="sp" presStyleCnt="0"/>
      <dgm:spPr/>
    </dgm:pt>
    <dgm:pt modelId="{6E2377AD-2FB3-4126-950A-2F8EB21AD4A5}" type="pres">
      <dgm:prSet presAssocID="{71780131-60B3-489E-8C88-29F4E583FE30}" presName="linNode" presStyleCnt="0"/>
      <dgm:spPr/>
    </dgm:pt>
    <dgm:pt modelId="{39900FD3-3B38-4B11-BD39-8B6FA20C0397}" type="pres">
      <dgm:prSet presAssocID="{71780131-60B3-489E-8C88-29F4E583FE30}" presName="parentText" presStyleLbl="node1" presStyleIdx="3" presStyleCnt="5">
        <dgm:presLayoutVars>
          <dgm:chMax val="1"/>
          <dgm:bulletEnabled val="1"/>
        </dgm:presLayoutVars>
      </dgm:prSet>
      <dgm:spPr/>
      <dgm:t>
        <a:bodyPr/>
        <a:lstStyle/>
        <a:p>
          <a:endParaRPr lang="fr-FR"/>
        </a:p>
      </dgm:t>
    </dgm:pt>
    <dgm:pt modelId="{5E0ABE62-914B-47E2-B885-0ED29C66E025}" type="pres">
      <dgm:prSet presAssocID="{71780131-60B3-489E-8C88-29F4E583FE30}" presName="descendantText" presStyleLbl="alignAccFollowNode1" presStyleIdx="3" presStyleCnt="5">
        <dgm:presLayoutVars>
          <dgm:bulletEnabled val="1"/>
        </dgm:presLayoutVars>
      </dgm:prSet>
      <dgm:spPr/>
      <dgm:t>
        <a:bodyPr/>
        <a:lstStyle/>
        <a:p>
          <a:endParaRPr lang="fr-FR"/>
        </a:p>
      </dgm:t>
    </dgm:pt>
    <dgm:pt modelId="{E4C961ED-395D-468C-973E-6E6293299C17}" type="pres">
      <dgm:prSet presAssocID="{8F4B973F-24AB-4E95-ADE3-283BE7908BED}" presName="sp" presStyleCnt="0"/>
      <dgm:spPr/>
    </dgm:pt>
    <dgm:pt modelId="{D5EB8580-B8D2-4EF0-8666-27A2967221D0}" type="pres">
      <dgm:prSet presAssocID="{98F46D56-C489-4ED4-BE75-13FA6225B00A}" presName="linNode" presStyleCnt="0"/>
      <dgm:spPr/>
    </dgm:pt>
    <dgm:pt modelId="{62DD607D-2751-42D2-AA8E-4CB26F4A99EB}" type="pres">
      <dgm:prSet presAssocID="{98F46D56-C489-4ED4-BE75-13FA6225B00A}" presName="parentText" presStyleLbl="node1" presStyleIdx="4" presStyleCnt="5">
        <dgm:presLayoutVars>
          <dgm:chMax val="1"/>
          <dgm:bulletEnabled val="1"/>
        </dgm:presLayoutVars>
      </dgm:prSet>
      <dgm:spPr/>
      <dgm:t>
        <a:bodyPr/>
        <a:lstStyle/>
        <a:p>
          <a:endParaRPr lang="fr-FR"/>
        </a:p>
      </dgm:t>
    </dgm:pt>
    <dgm:pt modelId="{A5137A5C-69E3-45B3-BFF4-1BBC53D59788}" type="pres">
      <dgm:prSet presAssocID="{98F46D56-C489-4ED4-BE75-13FA6225B00A}" presName="descendantText" presStyleLbl="alignAccFollowNode1" presStyleIdx="4" presStyleCnt="5">
        <dgm:presLayoutVars>
          <dgm:bulletEnabled val="1"/>
        </dgm:presLayoutVars>
      </dgm:prSet>
      <dgm:spPr/>
      <dgm:t>
        <a:bodyPr/>
        <a:lstStyle/>
        <a:p>
          <a:endParaRPr lang="fr-FR"/>
        </a:p>
      </dgm:t>
    </dgm:pt>
  </dgm:ptLst>
  <dgm:cxnLst>
    <dgm:cxn modelId="{5E02D625-4B89-4A98-B2DA-F79679FE190E}" srcId="{4170E5F4-20E7-443B-9646-4FFA0F69ECDF}" destId="{0CB7DE12-0E6D-4C31-8540-57DCEF5D16BA}" srcOrd="1" destOrd="0" parTransId="{546A058B-9C7E-48E4-8332-829F6D91FB20}" sibTransId="{B1B46E9A-694D-4255-87F5-B35BEEDC8291}"/>
    <dgm:cxn modelId="{E3310992-C86C-4880-9FA6-B9308C729ED9}" type="presOf" srcId="{BE8F7035-6887-454F-96E3-0A7E04B2BF74}" destId="{5E0ABE62-914B-47E2-B885-0ED29C66E025}" srcOrd="0" destOrd="0" presId="urn:microsoft.com/office/officeart/2005/8/layout/vList5"/>
    <dgm:cxn modelId="{866817E8-D84F-4C01-9508-184082C05051}" srcId="{4170E5F4-20E7-443B-9646-4FFA0F69ECDF}" destId="{71780131-60B3-489E-8C88-29F4E583FE30}" srcOrd="3" destOrd="0" parTransId="{6D239151-DD75-42E6-9311-2AD1CAC03B69}" sibTransId="{8F4B973F-24AB-4E95-ADE3-283BE7908BED}"/>
    <dgm:cxn modelId="{AAA2AA1B-C1A6-4959-AA60-B7294CB56689}" srcId="{4170E5F4-20E7-443B-9646-4FFA0F69ECDF}" destId="{D9ADA7F8-8CAB-4FA1-A0AB-44E6648F8DC4}" srcOrd="2" destOrd="0" parTransId="{19283C78-AA0C-4791-A493-2378D3AD0A4F}" sibTransId="{14819089-C1FB-44DD-8464-1B142C97F073}"/>
    <dgm:cxn modelId="{EFF8B1E1-8149-45F6-A881-21252389B62C}" srcId="{95EB62DC-3C75-4975-AE91-7F27E3C21D6B}" destId="{BBD230ED-394F-4EB8-BF15-6C0D66049CDA}" srcOrd="0" destOrd="0" parTransId="{265EB6CE-D0E7-4466-A6E5-DB3F0CFF4462}" sibTransId="{167A7BE2-77C4-40B4-A636-A6149D859F3C}"/>
    <dgm:cxn modelId="{62ECCBE5-AAC0-4AA8-A198-E304B3BDCDD7}" srcId="{98F46D56-C489-4ED4-BE75-13FA6225B00A}" destId="{2FA055ED-0021-44B0-8392-EF0AE02EBFE4}" srcOrd="0" destOrd="0" parTransId="{C7CB59E2-62B4-4AE8-A55F-B9274E518683}" sibTransId="{8C574520-113C-47FC-B026-8460DA493AD1}"/>
    <dgm:cxn modelId="{48C66085-5363-41B4-B0DB-B3B096EE2E83}" srcId="{4170E5F4-20E7-443B-9646-4FFA0F69ECDF}" destId="{95EB62DC-3C75-4975-AE91-7F27E3C21D6B}" srcOrd="0" destOrd="0" parTransId="{0C8674FF-2863-45A9-B8B5-B447178CAEE8}" sibTransId="{CCDA9023-1E3D-4B00-A51E-8B5AD2C69228}"/>
    <dgm:cxn modelId="{DA5A744C-5A85-4A3D-B6D2-6D4BF8B76B3B}" type="presOf" srcId="{71780131-60B3-489E-8C88-29F4E583FE30}" destId="{39900FD3-3B38-4B11-BD39-8B6FA20C0397}" srcOrd="0" destOrd="0" presId="urn:microsoft.com/office/officeart/2005/8/layout/vList5"/>
    <dgm:cxn modelId="{3509E967-51D0-4072-AF2F-3946539A2597}" srcId="{98F46D56-C489-4ED4-BE75-13FA6225B00A}" destId="{12E8D7E3-AA2C-4DD9-A99C-F32940DBDDA0}" srcOrd="1" destOrd="0" parTransId="{92AC6EE5-5383-4280-A0A5-A00007FA4F1B}" sibTransId="{FF2EC529-FC17-4A05-995A-29B50178D8DD}"/>
    <dgm:cxn modelId="{E08F0E81-E702-425A-8A27-1BAC7C0F2AF6}" type="presOf" srcId="{6200ABDD-6FE7-433A-ADE3-CFE32EE7F853}" destId="{C4C0CE95-F0A2-4AA3-A9B7-9C05872DEAF2}" srcOrd="0" destOrd="0" presId="urn:microsoft.com/office/officeart/2005/8/layout/vList5"/>
    <dgm:cxn modelId="{A129C57E-E046-4C1B-8093-DA1D645F6F36}" type="presOf" srcId="{95EB62DC-3C75-4975-AE91-7F27E3C21D6B}" destId="{8FAA66A8-C526-4241-822E-A88A6D1108F4}" srcOrd="0" destOrd="0" presId="urn:microsoft.com/office/officeart/2005/8/layout/vList5"/>
    <dgm:cxn modelId="{1676B69E-C3FE-491E-BB19-C86DE87F74FE}" type="presOf" srcId="{98F46D56-C489-4ED4-BE75-13FA6225B00A}" destId="{62DD607D-2751-42D2-AA8E-4CB26F4A99EB}" srcOrd="0" destOrd="0" presId="urn:microsoft.com/office/officeart/2005/8/layout/vList5"/>
    <dgm:cxn modelId="{6794BED5-A00C-4BBF-8E79-906CEE6888B3}" type="presOf" srcId="{6E5C933A-BAE1-46E7-972C-42E2E97CAA24}" destId="{C4C0CE95-F0A2-4AA3-A9B7-9C05872DEAF2}" srcOrd="0" destOrd="1" presId="urn:microsoft.com/office/officeart/2005/8/layout/vList5"/>
    <dgm:cxn modelId="{D6C7E9DF-53E7-4606-8AD8-B4A0ADE9BD7A}" type="presOf" srcId="{D9ADA7F8-8CAB-4FA1-A0AB-44E6648F8DC4}" destId="{24AFE217-1FC2-402C-A04F-8C7FE1B3D7DC}" srcOrd="0" destOrd="0" presId="urn:microsoft.com/office/officeart/2005/8/layout/vList5"/>
    <dgm:cxn modelId="{A12D6A3E-2BCB-4016-86C8-35C06FDEB179}" type="presOf" srcId="{BBD230ED-394F-4EB8-BF15-6C0D66049CDA}" destId="{7AEF1FEF-4F03-454D-8150-C97CC40F6206}" srcOrd="0" destOrd="0" presId="urn:microsoft.com/office/officeart/2005/8/layout/vList5"/>
    <dgm:cxn modelId="{F255012F-7061-4F58-A23C-913548553B4A}" srcId="{0CB7DE12-0E6D-4C31-8540-57DCEF5D16BA}" destId="{6200ABDD-6FE7-433A-ADE3-CFE32EE7F853}" srcOrd="0" destOrd="0" parTransId="{3CE20AAC-2A1D-4C2C-BC31-9FD9598E07E6}" sibTransId="{AD7D3EF8-004C-4F57-B1A7-5A7359A6D2BE}"/>
    <dgm:cxn modelId="{487B2A9C-180F-457B-A879-E96329A2E069}" type="presOf" srcId="{0CB7DE12-0E6D-4C31-8540-57DCEF5D16BA}" destId="{3DA05458-E4E6-4164-9ACA-056E08D9771E}" srcOrd="0" destOrd="0" presId="urn:microsoft.com/office/officeart/2005/8/layout/vList5"/>
    <dgm:cxn modelId="{0BF91F64-43EA-43FB-97B0-9E3F5FEA483F}" srcId="{71780131-60B3-489E-8C88-29F4E583FE30}" destId="{BE8F7035-6887-454F-96E3-0A7E04B2BF74}" srcOrd="0" destOrd="0" parTransId="{837FA53B-AB5B-4610-B399-F75CF4A6112A}" sibTransId="{FE965094-D80A-4C63-90D8-5C5F8BF6F42F}"/>
    <dgm:cxn modelId="{44A71445-2926-4AC1-AA94-D89762A36030}" type="presOf" srcId="{2FA055ED-0021-44B0-8392-EF0AE02EBFE4}" destId="{A5137A5C-69E3-45B3-BFF4-1BBC53D59788}" srcOrd="0" destOrd="0" presId="urn:microsoft.com/office/officeart/2005/8/layout/vList5"/>
    <dgm:cxn modelId="{D8791D2A-0C1B-46E0-8C73-B5CB063DE053}" type="presOf" srcId="{4170E5F4-20E7-443B-9646-4FFA0F69ECDF}" destId="{6436E498-B169-4879-983E-E79FFABF2C6B}" srcOrd="0" destOrd="0" presId="urn:microsoft.com/office/officeart/2005/8/layout/vList5"/>
    <dgm:cxn modelId="{0BDF0B30-DD66-4D0C-ABB7-D6FF0E73B54E}" type="presOf" srcId="{A01F1151-E4D2-4AC7-B830-E09C7B9ADFE4}" destId="{B2F27D95-3B02-4FEB-8190-CD51B7683E6E}" srcOrd="0" destOrd="0" presId="urn:microsoft.com/office/officeart/2005/8/layout/vList5"/>
    <dgm:cxn modelId="{95558395-ECAF-4D08-BEF2-495942C90ECA}" srcId="{0CB7DE12-0E6D-4C31-8540-57DCEF5D16BA}" destId="{6E5C933A-BAE1-46E7-972C-42E2E97CAA24}" srcOrd="1" destOrd="0" parTransId="{21785E81-E8DC-4E08-A537-4F000F90F14C}" sibTransId="{1B0E43D0-8CC8-4CFF-AE40-277B35655372}"/>
    <dgm:cxn modelId="{E43B7FDE-145F-4EB7-AEA2-05D028F80F2C}" type="presOf" srcId="{E5F9D9AF-6132-4823-852A-0C8EE30B5D93}" destId="{5E0ABE62-914B-47E2-B885-0ED29C66E025}" srcOrd="0" destOrd="1" presId="urn:microsoft.com/office/officeart/2005/8/layout/vList5"/>
    <dgm:cxn modelId="{A0C079C0-DD9A-4D10-AF38-D835A14D9754}" type="presOf" srcId="{12E8D7E3-AA2C-4DD9-A99C-F32940DBDDA0}" destId="{A5137A5C-69E3-45B3-BFF4-1BBC53D59788}" srcOrd="0" destOrd="1" presId="urn:microsoft.com/office/officeart/2005/8/layout/vList5"/>
    <dgm:cxn modelId="{D77BDBF4-2044-4C50-A555-924F98E0A4F2}" srcId="{71780131-60B3-489E-8C88-29F4E583FE30}" destId="{E5F9D9AF-6132-4823-852A-0C8EE30B5D93}" srcOrd="1" destOrd="0" parTransId="{2FD1C524-2EAF-4861-9C04-5C3F132954E3}" sibTransId="{F9BFA80D-D5A3-4D15-811B-0D3E2BE72A4F}"/>
    <dgm:cxn modelId="{B3F8A93E-7563-454E-B3D0-AAA9189FE1D4}" srcId="{D9ADA7F8-8CAB-4FA1-A0AB-44E6648F8DC4}" destId="{A01F1151-E4D2-4AC7-B830-E09C7B9ADFE4}" srcOrd="0" destOrd="0" parTransId="{E2A82CD7-2466-4041-9CEF-C6B822FD5F09}" sibTransId="{CE93BA31-FEF5-4FFF-8823-987185ED932A}"/>
    <dgm:cxn modelId="{5E08EC3E-B3B6-46F5-8D30-DBF4AFCF7C0A}" type="presOf" srcId="{D37154A5-F65D-44D6-BDFB-CA3A6AC7EAA1}" destId="{7AEF1FEF-4F03-454D-8150-C97CC40F6206}" srcOrd="0" destOrd="1" presId="urn:microsoft.com/office/officeart/2005/8/layout/vList5"/>
    <dgm:cxn modelId="{2D34BE42-FC2C-4436-9849-CF5DF9393FC7}" srcId="{4170E5F4-20E7-443B-9646-4FFA0F69ECDF}" destId="{98F46D56-C489-4ED4-BE75-13FA6225B00A}" srcOrd="4" destOrd="0" parTransId="{E4408294-7378-4DE4-BFC9-DBC878B7CC79}" sibTransId="{51E66F46-F7F2-4E95-B929-36393D137A93}"/>
    <dgm:cxn modelId="{185E30A5-AD1A-43D1-ADBA-F8A8ACE9C817}" srcId="{95EB62DC-3C75-4975-AE91-7F27E3C21D6B}" destId="{D37154A5-F65D-44D6-BDFB-CA3A6AC7EAA1}" srcOrd="1" destOrd="0" parTransId="{19139502-C028-4C50-9C15-9D6D53A1AFCC}" sibTransId="{F065B1B1-A912-4A4D-B863-E02C4E899E2B}"/>
    <dgm:cxn modelId="{021334D7-9518-422A-94A2-69F0831B9CF3}" type="presParOf" srcId="{6436E498-B169-4879-983E-E79FFABF2C6B}" destId="{5CE79A52-13D7-4DCF-8701-395F494D8EA0}" srcOrd="0" destOrd="0" presId="urn:microsoft.com/office/officeart/2005/8/layout/vList5"/>
    <dgm:cxn modelId="{0748C99F-476C-4851-8763-025FEC0AA8E5}" type="presParOf" srcId="{5CE79A52-13D7-4DCF-8701-395F494D8EA0}" destId="{8FAA66A8-C526-4241-822E-A88A6D1108F4}" srcOrd="0" destOrd="0" presId="urn:microsoft.com/office/officeart/2005/8/layout/vList5"/>
    <dgm:cxn modelId="{35558FBF-DDC4-4F3B-AF39-928C9BAAF87B}" type="presParOf" srcId="{5CE79A52-13D7-4DCF-8701-395F494D8EA0}" destId="{7AEF1FEF-4F03-454D-8150-C97CC40F6206}" srcOrd="1" destOrd="0" presId="urn:microsoft.com/office/officeart/2005/8/layout/vList5"/>
    <dgm:cxn modelId="{E4A38322-890F-4480-9F05-EC09FFE8237A}" type="presParOf" srcId="{6436E498-B169-4879-983E-E79FFABF2C6B}" destId="{E7BA8E54-CB47-4CE0-B082-61B2EFDB1D79}" srcOrd="1" destOrd="0" presId="urn:microsoft.com/office/officeart/2005/8/layout/vList5"/>
    <dgm:cxn modelId="{B9E6E555-0E1A-4378-8B0D-31810748EE05}" type="presParOf" srcId="{6436E498-B169-4879-983E-E79FFABF2C6B}" destId="{EDE8D108-4368-4EF3-B312-A0513CDEDCF5}" srcOrd="2" destOrd="0" presId="urn:microsoft.com/office/officeart/2005/8/layout/vList5"/>
    <dgm:cxn modelId="{62F6DE04-6FA8-44E3-8063-4B9412A9DFB6}" type="presParOf" srcId="{EDE8D108-4368-4EF3-B312-A0513CDEDCF5}" destId="{3DA05458-E4E6-4164-9ACA-056E08D9771E}" srcOrd="0" destOrd="0" presId="urn:microsoft.com/office/officeart/2005/8/layout/vList5"/>
    <dgm:cxn modelId="{6FC8016F-20E5-4ACE-97E8-9FE39C6A3759}" type="presParOf" srcId="{EDE8D108-4368-4EF3-B312-A0513CDEDCF5}" destId="{C4C0CE95-F0A2-4AA3-A9B7-9C05872DEAF2}" srcOrd="1" destOrd="0" presId="urn:microsoft.com/office/officeart/2005/8/layout/vList5"/>
    <dgm:cxn modelId="{88194084-F107-4D51-9825-DC775940BF01}" type="presParOf" srcId="{6436E498-B169-4879-983E-E79FFABF2C6B}" destId="{74E99B16-9914-4C40-A094-5E6444201F37}" srcOrd="3" destOrd="0" presId="urn:microsoft.com/office/officeart/2005/8/layout/vList5"/>
    <dgm:cxn modelId="{D24D943A-B636-4B5B-9CEE-A646E5999914}" type="presParOf" srcId="{6436E498-B169-4879-983E-E79FFABF2C6B}" destId="{84975659-B05E-4F87-808A-C40ECA3F5F86}" srcOrd="4" destOrd="0" presId="urn:microsoft.com/office/officeart/2005/8/layout/vList5"/>
    <dgm:cxn modelId="{BD1494CE-1B2A-4F0A-9DAE-BF527FE2560D}" type="presParOf" srcId="{84975659-B05E-4F87-808A-C40ECA3F5F86}" destId="{24AFE217-1FC2-402C-A04F-8C7FE1B3D7DC}" srcOrd="0" destOrd="0" presId="urn:microsoft.com/office/officeart/2005/8/layout/vList5"/>
    <dgm:cxn modelId="{97263BC5-8C17-49C4-9935-46277C6C4AB4}" type="presParOf" srcId="{84975659-B05E-4F87-808A-C40ECA3F5F86}" destId="{B2F27D95-3B02-4FEB-8190-CD51B7683E6E}" srcOrd="1" destOrd="0" presId="urn:microsoft.com/office/officeart/2005/8/layout/vList5"/>
    <dgm:cxn modelId="{FC538FDA-E01B-4A0D-A205-46E26365AC3B}" type="presParOf" srcId="{6436E498-B169-4879-983E-E79FFABF2C6B}" destId="{8A0DD4F9-66FB-45F2-8F3B-E93F278C60AB}" srcOrd="5" destOrd="0" presId="urn:microsoft.com/office/officeart/2005/8/layout/vList5"/>
    <dgm:cxn modelId="{D4EBA8F8-563F-403A-9A13-022EAA311B44}" type="presParOf" srcId="{6436E498-B169-4879-983E-E79FFABF2C6B}" destId="{6E2377AD-2FB3-4126-950A-2F8EB21AD4A5}" srcOrd="6" destOrd="0" presId="urn:microsoft.com/office/officeart/2005/8/layout/vList5"/>
    <dgm:cxn modelId="{46B85BA3-A94D-4683-A23F-AE07F862C44F}" type="presParOf" srcId="{6E2377AD-2FB3-4126-950A-2F8EB21AD4A5}" destId="{39900FD3-3B38-4B11-BD39-8B6FA20C0397}" srcOrd="0" destOrd="0" presId="urn:microsoft.com/office/officeart/2005/8/layout/vList5"/>
    <dgm:cxn modelId="{9D34BE86-4094-4D21-BC41-F0B84DEF7319}" type="presParOf" srcId="{6E2377AD-2FB3-4126-950A-2F8EB21AD4A5}" destId="{5E0ABE62-914B-47E2-B885-0ED29C66E025}" srcOrd="1" destOrd="0" presId="urn:microsoft.com/office/officeart/2005/8/layout/vList5"/>
    <dgm:cxn modelId="{022B38FB-FED0-4E36-A20C-4357B19AC998}" type="presParOf" srcId="{6436E498-B169-4879-983E-E79FFABF2C6B}" destId="{E4C961ED-395D-468C-973E-6E6293299C17}" srcOrd="7" destOrd="0" presId="urn:microsoft.com/office/officeart/2005/8/layout/vList5"/>
    <dgm:cxn modelId="{A6AD5C0D-8B01-4B77-BF89-96DC5BCF9AB7}" type="presParOf" srcId="{6436E498-B169-4879-983E-E79FFABF2C6B}" destId="{D5EB8580-B8D2-4EF0-8666-27A2967221D0}" srcOrd="8" destOrd="0" presId="urn:microsoft.com/office/officeart/2005/8/layout/vList5"/>
    <dgm:cxn modelId="{5A32E622-DA33-4C81-B89C-7948D87BA270}" type="presParOf" srcId="{D5EB8580-B8D2-4EF0-8666-27A2967221D0}" destId="{62DD607D-2751-42D2-AA8E-4CB26F4A99EB}" srcOrd="0" destOrd="0" presId="urn:microsoft.com/office/officeart/2005/8/layout/vList5"/>
    <dgm:cxn modelId="{9B18E440-F2AB-42DC-9A00-6151BFD48CCD}" type="presParOf" srcId="{D5EB8580-B8D2-4EF0-8666-27A2967221D0}" destId="{A5137A5C-69E3-45B3-BFF4-1BBC53D5978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82DF38-D0F4-40C1-ADA4-3393919E75AD}" type="doc">
      <dgm:prSet loTypeId="urn:microsoft.com/office/officeart/2005/8/layout/arrow2" loCatId="process" qsTypeId="urn:microsoft.com/office/officeart/2005/8/quickstyle/simple2" qsCatId="simple" csTypeId="urn:microsoft.com/office/officeart/2005/8/colors/colorful2" csCatId="colorful" phldr="1"/>
      <dgm:spPr/>
      <dgm:t>
        <a:bodyPr/>
        <a:lstStyle/>
        <a:p>
          <a:endParaRPr lang="fr-FR"/>
        </a:p>
      </dgm:t>
    </dgm:pt>
    <dgm:pt modelId="{AC5781E8-423A-4B20-AD30-0543F4534AF8}">
      <dgm:prSet phldrT="[Texte]" custT="1"/>
      <dgm:spPr/>
      <dgm:t>
        <a:bodyPr/>
        <a:lstStyle/>
        <a:p>
          <a:r>
            <a:rPr lang="fr-FR" sz="1400" dirty="0" smtClean="0">
              <a:latin typeface="Corbel" panose="020B0503020204020204" pitchFamily="34" charset="0"/>
            </a:rPr>
            <a:t>Emergence </a:t>
          </a:r>
          <a:r>
            <a:rPr lang="fr-FR" sz="1400" dirty="0">
              <a:latin typeface="Corbel" panose="020B0503020204020204" pitchFamily="34" charset="0"/>
            </a:rPr>
            <a:t>des  représentations</a:t>
          </a:r>
        </a:p>
      </dgm:t>
    </dgm:pt>
    <dgm:pt modelId="{CEE620C1-BD66-4C51-BA9E-A63137528F16}" type="parTrans" cxnId="{F711FD9D-AF68-4AF9-B309-CE7D79C7F318}">
      <dgm:prSet/>
      <dgm:spPr/>
      <dgm:t>
        <a:bodyPr/>
        <a:lstStyle/>
        <a:p>
          <a:endParaRPr lang="fr-FR"/>
        </a:p>
      </dgm:t>
    </dgm:pt>
    <dgm:pt modelId="{3E2581F1-790F-4BCE-B3C6-9C4D89303724}" type="sibTrans" cxnId="{F711FD9D-AF68-4AF9-B309-CE7D79C7F318}">
      <dgm:prSet/>
      <dgm:spPr/>
      <dgm:t>
        <a:bodyPr/>
        <a:lstStyle/>
        <a:p>
          <a:endParaRPr lang="fr-FR"/>
        </a:p>
      </dgm:t>
    </dgm:pt>
    <dgm:pt modelId="{EEDE91A0-9E28-4C6A-8441-C15FD08ED0DD}">
      <dgm:prSet phldrT="[Texte]"/>
      <dgm:spPr/>
      <dgm:t>
        <a:bodyPr/>
        <a:lstStyle/>
        <a:p>
          <a:r>
            <a:rPr lang="fr-FR" dirty="0">
              <a:latin typeface="Corbel" panose="020B0503020204020204" pitchFamily="34" charset="0"/>
            </a:rPr>
            <a:t>Présentation de cas et grille d'observation</a:t>
          </a:r>
        </a:p>
      </dgm:t>
    </dgm:pt>
    <dgm:pt modelId="{7910B77B-7C46-4E26-ADF3-F08B6746DA03}" type="parTrans" cxnId="{DFDE4C58-5690-4251-AB31-C3DFA079EF20}">
      <dgm:prSet/>
      <dgm:spPr/>
      <dgm:t>
        <a:bodyPr/>
        <a:lstStyle/>
        <a:p>
          <a:endParaRPr lang="fr-FR"/>
        </a:p>
      </dgm:t>
    </dgm:pt>
    <dgm:pt modelId="{B5F5D448-D982-45CB-99D0-70AD3589171C}" type="sibTrans" cxnId="{DFDE4C58-5690-4251-AB31-C3DFA079EF20}">
      <dgm:prSet/>
      <dgm:spPr/>
      <dgm:t>
        <a:bodyPr/>
        <a:lstStyle/>
        <a:p>
          <a:endParaRPr lang="fr-FR"/>
        </a:p>
      </dgm:t>
    </dgm:pt>
    <dgm:pt modelId="{BA440716-33A2-4B6B-96BC-7C070501CA55}">
      <dgm:prSet phldrT="[Texte]"/>
      <dgm:spPr/>
      <dgm:t>
        <a:bodyPr/>
        <a:lstStyle/>
        <a:p>
          <a:r>
            <a:rPr lang="fr-FR" dirty="0">
              <a:latin typeface="Corbel" panose="020B0503020204020204" pitchFamily="34" charset="0"/>
            </a:rPr>
            <a:t>Notions de </a:t>
          </a:r>
          <a:r>
            <a:rPr lang="fr-FR" dirty="0" smtClean="0">
              <a:latin typeface="Corbel" panose="020B0503020204020204" pitchFamily="34" charset="0"/>
            </a:rPr>
            <a:t>valeur, </a:t>
          </a:r>
          <a:r>
            <a:rPr lang="fr-FR" dirty="0" smtClean="0">
              <a:latin typeface="Corbel" panose="020B0503020204020204" pitchFamily="34" charset="0"/>
            </a:rPr>
            <a:t>norme </a:t>
          </a:r>
          <a:r>
            <a:rPr lang="fr-FR" dirty="0">
              <a:latin typeface="Corbel" panose="020B0503020204020204" pitchFamily="34" charset="0"/>
            </a:rPr>
            <a:t>et dilemmes </a:t>
          </a:r>
        </a:p>
      </dgm:t>
    </dgm:pt>
    <dgm:pt modelId="{0CF7E697-0ABE-482F-9A47-6A2FB1E9B11B}" type="parTrans" cxnId="{E9663BD5-FAD3-4C88-A623-20FD10A06782}">
      <dgm:prSet/>
      <dgm:spPr/>
      <dgm:t>
        <a:bodyPr/>
        <a:lstStyle/>
        <a:p>
          <a:endParaRPr lang="fr-FR"/>
        </a:p>
      </dgm:t>
    </dgm:pt>
    <dgm:pt modelId="{880D58BD-C9B8-4AC6-AAFF-97CC4F18C0D7}" type="sibTrans" cxnId="{E9663BD5-FAD3-4C88-A623-20FD10A06782}">
      <dgm:prSet/>
      <dgm:spPr/>
      <dgm:t>
        <a:bodyPr/>
        <a:lstStyle/>
        <a:p>
          <a:endParaRPr lang="fr-FR"/>
        </a:p>
      </dgm:t>
    </dgm:pt>
    <dgm:pt modelId="{D49D333D-EA74-4904-980C-E85494BC888D}">
      <dgm:prSet custT="1"/>
      <dgm:spPr/>
      <dgm:t>
        <a:bodyPr/>
        <a:lstStyle/>
        <a:p>
          <a:endParaRPr lang="fr-FR" sz="1000"/>
        </a:p>
      </dgm:t>
    </dgm:pt>
    <dgm:pt modelId="{CFEECA94-115B-40D6-8EFC-0D759BA2BE8F}" type="parTrans" cxnId="{2DDEC712-A99B-4DDA-AD19-3CA15B18215E}">
      <dgm:prSet/>
      <dgm:spPr/>
      <dgm:t>
        <a:bodyPr/>
        <a:lstStyle/>
        <a:p>
          <a:endParaRPr lang="fr-FR"/>
        </a:p>
      </dgm:t>
    </dgm:pt>
    <dgm:pt modelId="{72B4C124-0F86-42FB-966A-DC25F55674F7}" type="sibTrans" cxnId="{2DDEC712-A99B-4DDA-AD19-3CA15B18215E}">
      <dgm:prSet/>
      <dgm:spPr/>
      <dgm:t>
        <a:bodyPr/>
        <a:lstStyle/>
        <a:p>
          <a:endParaRPr lang="fr-FR"/>
        </a:p>
      </dgm:t>
    </dgm:pt>
    <dgm:pt modelId="{3D3E8DF7-520E-4473-B2EC-0584EEF21326}">
      <dgm:prSet/>
      <dgm:spPr/>
      <dgm:t>
        <a:bodyPr/>
        <a:lstStyle/>
        <a:p>
          <a:r>
            <a:rPr lang="fr-FR" dirty="0">
              <a:latin typeface="Corbel" panose="020B0503020204020204" pitchFamily="34" charset="0"/>
            </a:rPr>
            <a:t>Présentation d'un exemple et de la résolution des </a:t>
          </a:r>
          <a:r>
            <a:rPr lang="fr-FR" dirty="0" smtClean="0">
              <a:latin typeface="Corbel" panose="020B0503020204020204" pitchFamily="34" charset="0"/>
            </a:rPr>
            <a:t>dilemmes</a:t>
          </a:r>
          <a:endParaRPr lang="fr-FR" dirty="0"/>
        </a:p>
      </dgm:t>
    </dgm:pt>
    <dgm:pt modelId="{0B01567A-397B-4E17-AC98-C284B11E5E82}" type="parTrans" cxnId="{D29CE4A9-FFE8-4E1B-8971-8CA3298F4A77}">
      <dgm:prSet/>
      <dgm:spPr/>
      <dgm:t>
        <a:bodyPr/>
        <a:lstStyle/>
        <a:p>
          <a:endParaRPr lang="fr-FR"/>
        </a:p>
      </dgm:t>
    </dgm:pt>
    <dgm:pt modelId="{0A726664-2ECD-4DB0-9F4E-0908C66DCCB4}" type="sibTrans" cxnId="{D29CE4A9-FFE8-4E1B-8971-8CA3298F4A77}">
      <dgm:prSet/>
      <dgm:spPr/>
      <dgm:t>
        <a:bodyPr/>
        <a:lstStyle/>
        <a:p>
          <a:endParaRPr lang="fr-FR"/>
        </a:p>
      </dgm:t>
    </dgm:pt>
    <dgm:pt modelId="{3689B26F-FAFC-475E-B651-1D644097EA71}">
      <dgm:prSet custT="1"/>
      <dgm:spPr/>
      <dgm:t>
        <a:bodyPr/>
        <a:lstStyle/>
        <a:p>
          <a:r>
            <a:rPr lang="fr-FR" sz="1400" dirty="0">
              <a:latin typeface="Corbel" panose="020B0503020204020204" pitchFamily="34" charset="0"/>
            </a:rPr>
            <a:t>Présentation de </a:t>
          </a:r>
          <a:r>
            <a:rPr lang="fr-FR" sz="1400" dirty="0" smtClean="0">
              <a:latin typeface="Corbel" panose="020B0503020204020204" pitchFamily="34" charset="0"/>
            </a:rPr>
            <a:t>prescrits</a:t>
          </a:r>
          <a:r>
            <a:rPr lang="fr-FR" sz="1400" dirty="0">
              <a:latin typeface="Corbel" panose="020B0503020204020204" pitchFamily="34" charset="0"/>
            </a:rPr>
            <a:t>, notion de déontologie</a:t>
          </a:r>
        </a:p>
      </dgm:t>
    </dgm:pt>
    <dgm:pt modelId="{87EAAAE4-5ACE-4D1C-BBE6-8B0861E0BDAE}" type="parTrans" cxnId="{1E69100A-4AAC-4F60-86A2-7146719D351C}">
      <dgm:prSet/>
      <dgm:spPr/>
      <dgm:t>
        <a:bodyPr/>
        <a:lstStyle/>
        <a:p>
          <a:endParaRPr lang="fr-FR"/>
        </a:p>
      </dgm:t>
    </dgm:pt>
    <dgm:pt modelId="{9F8E2F10-5F52-4D01-A4C5-1BF5B11CBA06}" type="sibTrans" cxnId="{1E69100A-4AAC-4F60-86A2-7146719D351C}">
      <dgm:prSet/>
      <dgm:spPr/>
      <dgm:t>
        <a:bodyPr/>
        <a:lstStyle/>
        <a:p>
          <a:endParaRPr lang="fr-FR"/>
        </a:p>
      </dgm:t>
    </dgm:pt>
    <dgm:pt modelId="{11C33CD1-A4A8-41F9-9699-48BA8803461A}">
      <dgm:prSet/>
      <dgm:spPr/>
      <dgm:t>
        <a:bodyPr/>
        <a:lstStyle/>
        <a:p>
          <a:endParaRPr lang="fr-FR"/>
        </a:p>
      </dgm:t>
    </dgm:pt>
    <dgm:pt modelId="{AF617B91-5E86-40C0-BB7D-B70D7B774A50}" type="parTrans" cxnId="{6501799A-05FB-4DFE-9118-DF3B2960B45A}">
      <dgm:prSet/>
      <dgm:spPr/>
      <dgm:t>
        <a:bodyPr/>
        <a:lstStyle/>
        <a:p>
          <a:endParaRPr lang="fr-FR"/>
        </a:p>
      </dgm:t>
    </dgm:pt>
    <dgm:pt modelId="{DC551965-6149-4ABC-A1FE-22C9F0CA0C72}" type="sibTrans" cxnId="{6501799A-05FB-4DFE-9118-DF3B2960B45A}">
      <dgm:prSet/>
      <dgm:spPr/>
      <dgm:t>
        <a:bodyPr/>
        <a:lstStyle/>
        <a:p>
          <a:endParaRPr lang="fr-FR"/>
        </a:p>
      </dgm:t>
    </dgm:pt>
    <dgm:pt modelId="{6FD4E102-C4D9-4063-9157-61F546DA13CC}">
      <dgm:prSet/>
      <dgm:spPr/>
      <dgm:t>
        <a:bodyPr/>
        <a:lstStyle/>
        <a:p>
          <a:endParaRPr lang="fr-FR"/>
        </a:p>
      </dgm:t>
    </dgm:pt>
    <dgm:pt modelId="{AEA98155-4D1D-41D4-BF9B-603B23E2E66D}" type="parTrans" cxnId="{719D1CE0-4FAD-47FD-B6D3-951742645AE8}">
      <dgm:prSet/>
      <dgm:spPr/>
      <dgm:t>
        <a:bodyPr/>
        <a:lstStyle/>
        <a:p>
          <a:endParaRPr lang="fr-FR"/>
        </a:p>
      </dgm:t>
    </dgm:pt>
    <dgm:pt modelId="{72176EAC-3C08-4ED3-AE9D-06B3B1BA08CC}" type="sibTrans" cxnId="{719D1CE0-4FAD-47FD-B6D3-951742645AE8}">
      <dgm:prSet/>
      <dgm:spPr/>
      <dgm:t>
        <a:bodyPr/>
        <a:lstStyle/>
        <a:p>
          <a:endParaRPr lang="fr-FR"/>
        </a:p>
      </dgm:t>
    </dgm:pt>
    <dgm:pt modelId="{5148D127-906C-4734-BE5F-364B8874485C}">
      <dgm:prSet custT="1"/>
      <dgm:spPr/>
      <dgm:t>
        <a:bodyPr/>
        <a:lstStyle/>
        <a:p>
          <a:endParaRPr lang="fr-FR" sz="1400" dirty="0"/>
        </a:p>
      </dgm:t>
    </dgm:pt>
    <dgm:pt modelId="{9DD7D954-DFD0-4F9C-BFF2-9B413CE4A698}" type="parTrans" cxnId="{9C210478-A160-41B5-8468-E427DA6CD4FB}">
      <dgm:prSet/>
      <dgm:spPr/>
      <dgm:t>
        <a:bodyPr/>
        <a:lstStyle/>
        <a:p>
          <a:endParaRPr lang="fr-FR"/>
        </a:p>
      </dgm:t>
    </dgm:pt>
    <dgm:pt modelId="{C84AA56B-6F60-4590-82D1-2C87735BDDB8}" type="sibTrans" cxnId="{9C210478-A160-41B5-8468-E427DA6CD4FB}">
      <dgm:prSet/>
      <dgm:spPr/>
      <dgm:t>
        <a:bodyPr/>
        <a:lstStyle/>
        <a:p>
          <a:endParaRPr lang="fr-FR"/>
        </a:p>
      </dgm:t>
    </dgm:pt>
    <dgm:pt modelId="{53B0B6EF-CDA2-4996-BB64-C1063B07E836}">
      <dgm:prSet custT="1"/>
      <dgm:spPr/>
      <dgm:t>
        <a:bodyPr/>
        <a:lstStyle/>
        <a:p>
          <a:endParaRPr lang="fr-FR" sz="1000"/>
        </a:p>
      </dgm:t>
    </dgm:pt>
    <dgm:pt modelId="{02324A49-ED61-4A74-9AF9-7B3300F45D71}" type="parTrans" cxnId="{07083836-AF69-4EA3-825E-D967E8DDC5A9}">
      <dgm:prSet/>
      <dgm:spPr/>
      <dgm:t>
        <a:bodyPr/>
        <a:lstStyle/>
        <a:p>
          <a:endParaRPr lang="fr-FR"/>
        </a:p>
      </dgm:t>
    </dgm:pt>
    <dgm:pt modelId="{482E0E0E-8644-44D9-AF12-A50992912E11}" type="sibTrans" cxnId="{07083836-AF69-4EA3-825E-D967E8DDC5A9}">
      <dgm:prSet/>
      <dgm:spPr/>
      <dgm:t>
        <a:bodyPr/>
        <a:lstStyle/>
        <a:p>
          <a:endParaRPr lang="fr-FR"/>
        </a:p>
      </dgm:t>
    </dgm:pt>
    <dgm:pt modelId="{F17CF560-E6D1-4F99-80A6-F9F6ED8E4FBF}" type="pres">
      <dgm:prSet presAssocID="{7582DF38-D0F4-40C1-ADA4-3393919E75AD}" presName="arrowDiagram" presStyleCnt="0">
        <dgm:presLayoutVars>
          <dgm:chMax val="5"/>
          <dgm:dir/>
          <dgm:resizeHandles val="exact"/>
        </dgm:presLayoutVars>
      </dgm:prSet>
      <dgm:spPr/>
      <dgm:t>
        <a:bodyPr/>
        <a:lstStyle/>
        <a:p>
          <a:endParaRPr lang="fr-FR"/>
        </a:p>
      </dgm:t>
    </dgm:pt>
    <dgm:pt modelId="{A6806081-CD3D-4D5C-AC2A-B8F8767B7F92}" type="pres">
      <dgm:prSet presAssocID="{7582DF38-D0F4-40C1-ADA4-3393919E75AD}" presName="arrow" presStyleLbl="bgShp" presStyleIdx="0" presStyleCnt="1" custLinFactNeighborX="-7129" custLinFactNeighborY="-11035"/>
      <dgm:spPr>
        <a:solidFill>
          <a:schemeClr val="accent2">
            <a:lumMod val="60000"/>
            <a:lumOff val="40000"/>
          </a:schemeClr>
        </a:solidFill>
      </dgm:spPr>
      <dgm:t>
        <a:bodyPr/>
        <a:lstStyle/>
        <a:p>
          <a:endParaRPr lang="fr-FR"/>
        </a:p>
      </dgm:t>
    </dgm:pt>
    <dgm:pt modelId="{4F69F71B-D2F9-4B01-9186-8BAB829FF5B8}" type="pres">
      <dgm:prSet presAssocID="{7582DF38-D0F4-40C1-ADA4-3393919E75AD}" presName="arrowDiagram5" presStyleCnt="0"/>
      <dgm:spPr/>
    </dgm:pt>
    <dgm:pt modelId="{0B434775-5953-4F6B-9E62-9DC8767A6E1B}" type="pres">
      <dgm:prSet presAssocID="{AC5781E8-423A-4B20-AD30-0543F4534AF8}" presName="bullet5a" presStyleLbl="node1" presStyleIdx="0" presStyleCnt="5"/>
      <dgm:spPr/>
    </dgm:pt>
    <dgm:pt modelId="{FE8453E7-2B09-477C-B78D-5928DA195E00}" type="pres">
      <dgm:prSet presAssocID="{AC5781E8-423A-4B20-AD30-0543F4534AF8}" presName="textBox5a" presStyleLbl="revTx" presStyleIdx="0" presStyleCnt="5" custScaleX="165319" custLinFactNeighborX="13801" custLinFactNeighborY="14383">
        <dgm:presLayoutVars>
          <dgm:bulletEnabled val="1"/>
        </dgm:presLayoutVars>
      </dgm:prSet>
      <dgm:spPr/>
      <dgm:t>
        <a:bodyPr/>
        <a:lstStyle/>
        <a:p>
          <a:endParaRPr lang="fr-FR"/>
        </a:p>
      </dgm:t>
    </dgm:pt>
    <dgm:pt modelId="{095B3362-F1D5-459A-8ADB-EFF62804BDCB}" type="pres">
      <dgm:prSet presAssocID="{EEDE91A0-9E28-4C6A-8441-C15FD08ED0DD}" presName="bullet5b" presStyleLbl="node1" presStyleIdx="1" presStyleCnt="5"/>
      <dgm:spPr/>
    </dgm:pt>
    <dgm:pt modelId="{CD50ABA1-BFFD-413A-9F39-460AF2252134}" type="pres">
      <dgm:prSet presAssocID="{EEDE91A0-9E28-4C6A-8441-C15FD08ED0DD}" presName="textBox5b" presStyleLbl="revTx" presStyleIdx="1" presStyleCnt="5">
        <dgm:presLayoutVars>
          <dgm:bulletEnabled val="1"/>
        </dgm:presLayoutVars>
      </dgm:prSet>
      <dgm:spPr/>
      <dgm:t>
        <a:bodyPr/>
        <a:lstStyle/>
        <a:p>
          <a:endParaRPr lang="fr-FR"/>
        </a:p>
      </dgm:t>
    </dgm:pt>
    <dgm:pt modelId="{6E5EDAE0-BAF9-4DCB-98CB-1F0922FC54C6}" type="pres">
      <dgm:prSet presAssocID="{BA440716-33A2-4B6B-96BC-7C070501CA55}" presName="bullet5c" presStyleLbl="node1" presStyleIdx="2" presStyleCnt="5"/>
      <dgm:spPr/>
    </dgm:pt>
    <dgm:pt modelId="{3D790321-B067-404C-87A0-D6815ED76F38}" type="pres">
      <dgm:prSet presAssocID="{BA440716-33A2-4B6B-96BC-7C070501CA55}" presName="textBox5c" presStyleLbl="revTx" presStyleIdx="2" presStyleCnt="5">
        <dgm:presLayoutVars>
          <dgm:bulletEnabled val="1"/>
        </dgm:presLayoutVars>
      </dgm:prSet>
      <dgm:spPr/>
      <dgm:t>
        <a:bodyPr/>
        <a:lstStyle/>
        <a:p>
          <a:endParaRPr lang="fr-FR"/>
        </a:p>
      </dgm:t>
    </dgm:pt>
    <dgm:pt modelId="{36756E39-949B-4BB7-A482-CC2C75CDE9F9}" type="pres">
      <dgm:prSet presAssocID="{3D3E8DF7-520E-4473-B2EC-0584EEF21326}" presName="bullet5d" presStyleLbl="node1" presStyleIdx="3" presStyleCnt="5"/>
      <dgm:spPr/>
    </dgm:pt>
    <dgm:pt modelId="{9A54B6D3-A1F2-4B49-9548-558C9412D128}" type="pres">
      <dgm:prSet presAssocID="{3D3E8DF7-520E-4473-B2EC-0584EEF21326}" presName="textBox5d" presStyleLbl="revTx" presStyleIdx="3" presStyleCnt="5">
        <dgm:presLayoutVars>
          <dgm:bulletEnabled val="1"/>
        </dgm:presLayoutVars>
      </dgm:prSet>
      <dgm:spPr/>
      <dgm:t>
        <a:bodyPr/>
        <a:lstStyle/>
        <a:p>
          <a:endParaRPr lang="fr-FR"/>
        </a:p>
      </dgm:t>
    </dgm:pt>
    <dgm:pt modelId="{A7CE6886-7E9A-4AC2-9479-AC4C9EFAEEBF}" type="pres">
      <dgm:prSet presAssocID="{3689B26F-FAFC-475E-B651-1D644097EA71}" presName="bullet5e" presStyleLbl="node1" presStyleIdx="4" presStyleCnt="5"/>
      <dgm:spPr/>
    </dgm:pt>
    <dgm:pt modelId="{65DFAEF4-A0CA-4888-AB55-D7E55971853E}" type="pres">
      <dgm:prSet presAssocID="{3689B26F-FAFC-475E-B651-1D644097EA71}" presName="textBox5e" presStyleLbl="revTx" presStyleIdx="4" presStyleCnt="5">
        <dgm:presLayoutVars>
          <dgm:bulletEnabled val="1"/>
        </dgm:presLayoutVars>
      </dgm:prSet>
      <dgm:spPr/>
      <dgm:t>
        <a:bodyPr/>
        <a:lstStyle/>
        <a:p>
          <a:endParaRPr lang="fr-FR"/>
        </a:p>
      </dgm:t>
    </dgm:pt>
  </dgm:ptLst>
  <dgm:cxnLst>
    <dgm:cxn modelId="{E057E285-F9AA-4CFF-93F4-13E7EFEB2D4D}" type="presOf" srcId="{EEDE91A0-9E28-4C6A-8441-C15FD08ED0DD}" destId="{CD50ABA1-BFFD-413A-9F39-460AF2252134}" srcOrd="0" destOrd="0" presId="urn:microsoft.com/office/officeart/2005/8/layout/arrow2"/>
    <dgm:cxn modelId="{1B9FA37A-CD12-48DF-8212-90496474D0EB}" type="presOf" srcId="{AC5781E8-423A-4B20-AD30-0543F4534AF8}" destId="{FE8453E7-2B09-477C-B78D-5928DA195E00}" srcOrd="0" destOrd="0" presId="urn:microsoft.com/office/officeart/2005/8/layout/arrow2"/>
    <dgm:cxn modelId="{07083836-AF69-4EA3-825E-D967E8DDC5A9}" srcId="{AC5781E8-423A-4B20-AD30-0543F4534AF8}" destId="{53B0B6EF-CDA2-4996-BB64-C1063B07E836}" srcOrd="1" destOrd="0" parTransId="{02324A49-ED61-4A74-9AF9-7B3300F45D71}" sibTransId="{482E0E0E-8644-44D9-AF12-A50992912E11}"/>
    <dgm:cxn modelId="{0D887BCA-1F15-487B-96EB-7C9085F24F9F}" type="presOf" srcId="{BA440716-33A2-4B6B-96BC-7C070501CA55}" destId="{3D790321-B067-404C-87A0-D6815ED76F38}" srcOrd="0" destOrd="0" presId="urn:microsoft.com/office/officeart/2005/8/layout/arrow2"/>
    <dgm:cxn modelId="{6501799A-05FB-4DFE-9118-DF3B2960B45A}" srcId="{7582DF38-D0F4-40C1-ADA4-3393919E75AD}" destId="{11C33CD1-A4A8-41F9-9699-48BA8803461A}" srcOrd="5" destOrd="0" parTransId="{AF617B91-5E86-40C0-BB7D-B70D7B774A50}" sibTransId="{DC551965-6149-4ABC-A1FE-22C9F0CA0C72}"/>
    <dgm:cxn modelId="{A78A7E3C-46F1-495B-A760-0ACB20C08AF5}" type="presOf" srcId="{7582DF38-D0F4-40C1-ADA4-3393919E75AD}" destId="{F17CF560-E6D1-4F99-80A6-F9F6ED8E4FBF}" srcOrd="0" destOrd="0" presId="urn:microsoft.com/office/officeart/2005/8/layout/arrow2"/>
    <dgm:cxn modelId="{E9663BD5-FAD3-4C88-A623-20FD10A06782}" srcId="{7582DF38-D0F4-40C1-ADA4-3393919E75AD}" destId="{BA440716-33A2-4B6B-96BC-7C070501CA55}" srcOrd="2" destOrd="0" parTransId="{0CF7E697-0ABE-482F-9A47-6A2FB1E9B11B}" sibTransId="{880D58BD-C9B8-4AC6-AAFF-97CC4F18C0D7}"/>
    <dgm:cxn modelId="{61FEB6E3-AAFA-4ECA-BCBD-435E294FD960}" type="presOf" srcId="{3689B26F-FAFC-475E-B651-1D644097EA71}" destId="{65DFAEF4-A0CA-4888-AB55-D7E55971853E}" srcOrd="0" destOrd="0" presId="urn:microsoft.com/office/officeart/2005/8/layout/arrow2"/>
    <dgm:cxn modelId="{2DDEC712-A99B-4DDA-AD19-3CA15B18215E}" srcId="{AC5781E8-423A-4B20-AD30-0543F4534AF8}" destId="{D49D333D-EA74-4904-980C-E85494BC888D}" srcOrd="2" destOrd="0" parTransId="{CFEECA94-115B-40D6-8EFC-0D759BA2BE8F}" sibTransId="{72B4C124-0F86-42FB-966A-DC25F55674F7}"/>
    <dgm:cxn modelId="{719D1CE0-4FAD-47FD-B6D3-951742645AE8}" srcId="{7582DF38-D0F4-40C1-ADA4-3393919E75AD}" destId="{6FD4E102-C4D9-4063-9157-61F546DA13CC}" srcOrd="6" destOrd="0" parTransId="{AEA98155-4D1D-41D4-BF9B-603B23E2E66D}" sibTransId="{72176EAC-3C08-4ED3-AE9D-06B3B1BA08CC}"/>
    <dgm:cxn modelId="{6AE7BBBE-AD7A-437E-B111-25DB86911F14}" type="presOf" srcId="{D49D333D-EA74-4904-980C-E85494BC888D}" destId="{FE8453E7-2B09-477C-B78D-5928DA195E00}" srcOrd="0" destOrd="3" presId="urn:microsoft.com/office/officeart/2005/8/layout/arrow2"/>
    <dgm:cxn modelId="{F711FD9D-AF68-4AF9-B309-CE7D79C7F318}" srcId="{7582DF38-D0F4-40C1-ADA4-3393919E75AD}" destId="{AC5781E8-423A-4B20-AD30-0543F4534AF8}" srcOrd="0" destOrd="0" parTransId="{CEE620C1-BD66-4C51-BA9E-A63137528F16}" sibTransId="{3E2581F1-790F-4BCE-B3C6-9C4D89303724}"/>
    <dgm:cxn modelId="{9C210478-A160-41B5-8468-E427DA6CD4FB}" srcId="{AC5781E8-423A-4B20-AD30-0543F4534AF8}" destId="{5148D127-906C-4734-BE5F-364B8874485C}" srcOrd="0" destOrd="0" parTransId="{9DD7D954-DFD0-4F9C-BFF2-9B413CE4A698}" sibTransId="{C84AA56B-6F60-4590-82D1-2C87735BDDB8}"/>
    <dgm:cxn modelId="{E93CBADA-B866-439B-B6B8-CE0F0A817DB4}" type="presOf" srcId="{3D3E8DF7-520E-4473-B2EC-0584EEF21326}" destId="{9A54B6D3-A1F2-4B49-9548-558C9412D128}" srcOrd="0" destOrd="0" presId="urn:microsoft.com/office/officeart/2005/8/layout/arrow2"/>
    <dgm:cxn modelId="{1E69100A-4AAC-4F60-86A2-7146719D351C}" srcId="{7582DF38-D0F4-40C1-ADA4-3393919E75AD}" destId="{3689B26F-FAFC-475E-B651-1D644097EA71}" srcOrd="4" destOrd="0" parTransId="{87EAAAE4-5ACE-4D1C-BBE6-8B0861E0BDAE}" sibTransId="{9F8E2F10-5F52-4D01-A4C5-1BF5B11CBA06}"/>
    <dgm:cxn modelId="{DFDE4C58-5690-4251-AB31-C3DFA079EF20}" srcId="{7582DF38-D0F4-40C1-ADA4-3393919E75AD}" destId="{EEDE91A0-9E28-4C6A-8441-C15FD08ED0DD}" srcOrd="1" destOrd="0" parTransId="{7910B77B-7C46-4E26-ADF3-F08B6746DA03}" sibTransId="{B5F5D448-D982-45CB-99D0-70AD3589171C}"/>
    <dgm:cxn modelId="{D29CE4A9-FFE8-4E1B-8971-8CA3298F4A77}" srcId="{7582DF38-D0F4-40C1-ADA4-3393919E75AD}" destId="{3D3E8DF7-520E-4473-B2EC-0584EEF21326}" srcOrd="3" destOrd="0" parTransId="{0B01567A-397B-4E17-AC98-C284B11E5E82}" sibTransId="{0A726664-2ECD-4DB0-9F4E-0908C66DCCB4}"/>
    <dgm:cxn modelId="{F5F32AF7-9607-4D21-932D-C5D894D1728D}" type="presOf" srcId="{5148D127-906C-4734-BE5F-364B8874485C}" destId="{FE8453E7-2B09-477C-B78D-5928DA195E00}" srcOrd="0" destOrd="1" presId="urn:microsoft.com/office/officeart/2005/8/layout/arrow2"/>
    <dgm:cxn modelId="{5FB6BDE8-6C51-4C95-B124-3E895688C0E9}" type="presOf" srcId="{53B0B6EF-CDA2-4996-BB64-C1063B07E836}" destId="{FE8453E7-2B09-477C-B78D-5928DA195E00}" srcOrd="0" destOrd="2" presId="urn:microsoft.com/office/officeart/2005/8/layout/arrow2"/>
    <dgm:cxn modelId="{185DCD77-7D35-4150-ACB6-156EC8C0C936}" type="presParOf" srcId="{F17CF560-E6D1-4F99-80A6-F9F6ED8E4FBF}" destId="{A6806081-CD3D-4D5C-AC2A-B8F8767B7F92}" srcOrd="0" destOrd="0" presId="urn:microsoft.com/office/officeart/2005/8/layout/arrow2"/>
    <dgm:cxn modelId="{4E306A7D-BC2A-42D8-840F-9EC3137CBE46}" type="presParOf" srcId="{F17CF560-E6D1-4F99-80A6-F9F6ED8E4FBF}" destId="{4F69F71B-D2F9-4B01-9186-8BAB829FF5B8}" srcOrd="1" destOrd="0" presId="urn:microsoft.com/office/officeart/2005/8/layout/arrow2"/>
    <dgm:cxn modelId="{BF6D2279-AB5B-454F-A85E-81FB4B14840A}" type="presParOf" srcId="{4F69F71B-D2F9-4B01-9186-8BAB829FF5B8}" destId="{0B434775-5953-4F6B-9E62-9DC8767A6E1B}" srcOrd="0" destOrd="0" presId="urn:microsoft.com/office/officeart/2005/8/layout/arrow2"/>
    <dgm:cxn modelId="{71C5C01C-3966-4E42-B8CB-7EEE3A492353}" type="presParOf" srcId="{4F69F71B-D2F9-4B01-9186-8BAB829FF5B8}" destId="{FE8453E7-2B09-477C-B78D-5928DA195E00}" srcOrd="1" destOrd="0" presId="urn:microsoft.com/office/officeart/2005/8/layout/arrow2"/>
    <dgm:cxn modelId="{12425990-74DD-4794-8B73-DD0220C4E81E}" type="presParOf" srcId="{4F69F71B-D2F9-4B01-9186-8BAB829FF5B8}" destId="{095B3362-F1D5-459A-8ADB-EFF62804BDCB}" srcOrd="2" destOrd="0" presId="urn:microsoft.com/office/officeart/2005/8/layout/arrow2"/>
    <dgm:cxn modelId="{F4957500-AF90-4DF2-8321-110A00534A03}" type="presParOf" srcId="{4F69F71B-D2F9-4B01-9186-8BAB829FF5B8}" destId="{CD50ABA1-BFFD-413A-9F39-460AF2252134}" srcOrd="3" destOrd="0" presId="urn:microsoft.com/office/officeart/2005/8/layout/arrow2"/>
    <dgm:cxn modelId="{954C64AB-9DA2-423E-965F-3CC53CB12DC6}" type="presParOf" srcId="{4F69F71B-D2F9-4B01-9186-8BAB829FF5B8}" destId="{6E5EDAE0-BAF9-4DCB-98CB-1F0922FC54C6}" srcOrd="4" destOrd="0" presId="urn:microsoft.com/office/officeart/2005/8/layout/arrow2"/>
    <dgm:cxn modelId="{F3269B14-3554-4ECD-B222-1D8CFA4E4A43}" type="presParOf" srcId="{4F69F71B-D2F9-4B01-9186-8BAB829FF5B8}" destId="{3D790321-B067-404C-87A0-D6815ED76F38}" srcOrd="5" destOrd="0" presId="urn:microsoft.com/office/officeart/2005/8/layout/arrow2"/>
    <dgm:cxn modelId="{ADB126C5-91A1-4CA2-9AC4-1AAB2CECA7C9}" type="presParOf" srcId="{4F69F71B-D2F9-4B01-9186-8BAB829FF5B8}" destId="{36756E39-949B-4BB7-A482-CC2C75CDE9F9}" srcOrd="6" destOrd="0" presId="urn:microsoft.com/office/officeart/2005/8/layout/arrow2"/>
    <dgm:cxn modelId="{FD178B3A-82B0-4B94-9F1D-95D838AE7073}" type="presParOf" srcId="{4F69F71B-D2F9-4B01-9186-8BAB829FF5B8}" destId="{9A54B6D3-A1F2-4B49-9548-558C9412D128}" srcOrd="7" destOrd="0" presId="urn:microsoft.com/office/officeart/2005/8/layout/arrow2"/>
    <dgm:cxn modelId="{1CA23767-0620-46C6-A995-83965F0A2A90}" type="presParOf" srcId="{4F69F71B-D2F9-4B01-9186-8BAB829FF5B8}" destId="{A7CE6886-7E9A-4AC2-9479-AC4C9EFAEEBF}" srcOrd="8" destOrd="0" presId="urn:microsoft.com/office/officeart/2005/8/layout/arrow2"/>
    <dgm:cxn modelId="{38C32658-6F26-472F-8037-1652C3BD9352}" type="presParOf" srcId="{4F69F71B-D2F9-4B01-9186-8BAB829FF5B8}" destId="{65DFAEF4-A0CA-4888-AB55-D7E55971853E}"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D436C-C67C-46F6-A9D8-FA321DA403DA}">
      <dsp:nvSpPr>
        <dsp:cNvPr id="0" name=""/>
        <dsp:cNvSpPr/>
      </dsp:nvSpPr>
      <dsp:spPr>
        <a:xfrm>
          <a:off x="0" y="0"/>
          <a:ext cx="5448245" cy="5328608"/>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6873" rIns="164465" bIns="0" numCol="1" spcCol="1270" anchor="t" anchorCtr="0">
          <a:noAutofit/>
        </a:bodyPr>
        <a:lstStyle/>
        <a:p>
          <a:pPr lvl="0" algn="r" defTabSz="1644650">
            <a:lnSpc>
              <a:spcPct val="90000"/>
            </a:lnSpc>
            <a:spcBef>
              <a:spcPct val="0"/>
            </a:spcBef>
            <a:spcAft>
              <a:spcPct val="35000"/>
            </a:spcAft>
          </a:pPr>
          <a:r>
            <a:rPr lang="fr-FR" sz="3700" kern="1200" dirty="0" smtClean="0"/>
            <a:t>Norme</a:t>
          </a:r>
          <a:endParaRPr lang="fr-FR" sz="3700" kern="1200" dirty="0"/>
        </a:p>
      </dsp:txBody>
      <dsp:txXfrm rot="16200000">
        <a:off x="-1639905" y="1639905"/>
        <a:ext cx="4369459" cy="1089649"/>
      </dsp:txXfrm>
    </dsp:sp>
    <dsp:sp modelId="{C9DBC6D7-05CE-47DE-B91C-CC8F1F2A552A}">
      <dsp:nvSpPr>
        <dsp:cNvPr id="0" name=""/>
        <dsp:cNvSpPr/>
      </dsp:nvSpPr>
      <dsp:spPr>
        <a:xfrm>
          <a:off x="1089649" y="0"/>
          <a:ext cx="4058943" cy="532860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lvl="0" algn="l" defTabSz="622300">
            <a:lnSpc>
              <a:spcPct val="90000"/>
            </a:lnSpc>
            <a:spcBef>
              <a:spcPct val="0"/>
            </a:spcBef>
            <a:spcAft>
              <a:spcPct val="35000"/>
            </a:spcAft>
          </a:pPr>
          <a:r>
            <a:rPr lang="fr-BE" sz="1400" kern="1200" dirty="0" smtClean="0">
              <a:latin typeface="Corbel" panose="020B0503020204020204" pitchFamily="34" charset="0"/>
            </a:rPr>
            <a:t>Actions, pratiques humaines, qui portent sur des conduites et des pratiques intentionnelles.</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Injonction.</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La norme opère des tris, arrête des choix, affirme des comportements à suivre ou recommande des pratiques à mettre en œuvre.</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Le respect d’une norme est un objectif à atteindre.</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Les normes visent à supprimer, à modifier ou à conforter certaines pratiques</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La norme est une régularité contraignante et partagée.</a:t>
          </a:r>
          <a:br>
            <a:rPr lang="fr-BE" sz="1400" kern="1200" dirty="0" smtClean="0">
              <a:latin typeface="Corbel" panose="020B0503020204020204" pitchFamily="34" charset="0"/>
            </a:rPr>
          </a:br>
          <a:r>
            <a:rPr lang="fr-BE" sz="1400" kern="1200" dirty="0" smtClean="0">
              <a:latin typeface="Corbel" panose="020B0503020204020204" pitchFamily="34" charset="0"/>
            </a:rPr>
            <a:t> </a:t>
          </a:r>
          <a:br>
            <a:rPr lang="fr-BE" sz="1400" kern="1200" dirty="0" smtClean="0">
              <a:latin typeface="Corbel" panose="020B0503020204020204" pitchFamily="34" charset="0"/>
            </a:rPr>
          </a:br>
          <a:r>
            <a:rPr lang="fr-BE" sz="1400" kern="1200" dirty="0" smtClean="0">
              <a:latin typeface="Corbel" panose="020B0503020204020204" pitchFamily="34" charset="0"/>
            </a:rPr>
            <a:t>Une norme est une régularité qui enferme de surcroît une injonction à faire ou à ne pas faire.</a:t>
          </a:r>
          <a:br>
            <a:rPr lang="fr-BE" sz="1400" kern="1200" dirty="0" smtClean="0">
              <a:latin typeface="Corbel" panose="020B0503020204020204" pitchFamily="34" charset="0"/>
            </a:rPr>
          </a:br>
          <a:r>
            <a:rPr lang="fr-BE" sz="1400" kern="1200" dirty="0" smtClean="0">
              <a:latin typeface="Corbel" panose="020B0503020204020204" pitchFamily="34" charset="0"/>
            </a:rPr>
            <a:t>Les comportements répétitifs qui n’ont aucune dimension collective ne sauraient être considérés comme des normes. Il n’y a pas de normes privées.</a:t>
          </a:r>
          <a:endParaRPr lang="fr-FR" sz="1400" kern="1200" dirty="0">
            <a:latin typeface="Corbel" panose="020B0503020204020204" pitchFamily="34" charset="0"/>
          </a:endParaRPr>
        </a:p>
        <a:p>
          <a:pPr lvl="0" algn="l" defTabSz="622300">
            <a:lnSpc>
              <a:spcPct val="90000"/>
            </a:lnSpc>
            <a:spcBef>
              <a:spcPct val="0"/>
            </a:spcBef>
            <a:spcAft>
              <a:spcPct val="35000"/>
            </a:spcAft>
          </a:pPr>
          <a:endParaRPr lang="fr-BE" sz="1400" kern="1200" dirty="0">
            <a:latin typeface="Corbel" panose="020B0503020204020204" pitchFamily="34" charset="0"/>
          </a:endParaRPr>
        </a:p>
        <a:p>
          <a:pPr lvl="0" algn="l" defTabSz="622300">
            <a:lnSpc>
              <a:spcPct val="90000"/>
            </a:lnSpc>
            <a:spcBef>
              <a:spcPct val="0"/>
            </a:spcBef>
            <a:spcAft>
              <a:spcPct val="35000"/>
            </a:spcAft>
          </a:pPr>
          <a:r>
            <a:rPr lang="fr-BE" sz="1400" kern="1200" dirty="0" smtClean="0">
              <a:latin typeface="Corbel" panose="020B0503020204020204" pitchFamily="34" charset="0"/>
            </a:rPr>
            <a:t>Une norme est stable parce qu’elle est une instance opératoire, organisatrice de nos comportements et de no</a:t>
          </a:r>
          <a:r>
            <a:rPr lang="fr-BE" sz="1200" kern="1200" dirty="0" smtClean="0">
              <a:latin typeface="Corbel" panose="020B0503020204020204" pitchFamily="34" charset="0"/>
            </a:rPr>
            <a:t>tre monde</a:t>
          </a:r>
          <a:endParaRPr lang="fr-BE" sz="1200" kern="1200" dirty="0">
            <a:latin typeface="Corbel" panose="020B0503020204020204" pitchFamily="34" charset="0"/>
          </a:endParaRPr>
        </a:p>
      </dsp:txBody>
      <dsp:txXfrm>
        <a:off x="1089649" y="0"/>
        <a:ext cx="4058943" cy="5328608"/>
      </dsp:txXfrm>
    </dsp:sp>
    <dsp:sp modelId="{764E2ED9-696E-4CBB-9340-54136F790E81}">
      <dsp:nvSpPr>
        <dsp:cNvPr id="0" name=""/>
        <dsp:cNvSpPr/>
      </dsp:nvSpPr>
      <dsp:spPr>
        <a:xfrm>
          <a:off x="5642397" y="0"/>
          <a:ext cx="3102122" cy="5418667"/>
        </a:xfrm>
        <a:prstGeom prst="roundRect">
          <a:avLst>
            <a:gd name="adj" fmla="val 5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6873" rIns="164465" bIns="0" numCol="1" spcCol="1270" anchor="t" anchorCtr="0">
          <a:noAutofit/>
        </a:bodyPr>
        <a:lstStyle/>
        <a:p>
          <a:pPr lvl="0" algn="r" defTabSz="1644650">
            <a:lnSpc>
              <a:spcPct val="90000"/>
            </a:lnSpc>
            <a:spcBef>
              <a:spcPct val="0"/>
            </a:spcBef>
            <a:spcAft>
              <a:spcPct val="35000"/>
            </a:spcAft>
          </a:pPr>
          <a:r>
            <a:rPr lang="fr-FR" sz="3700" kern="1200" dirty="0" smtClean="0"/>
            <a:t>Valeurs</a:t>
          </a:r>
          <a:endParaRPr lang="fr-FR" sz="3700" kern="1200" dirty="0"/>
        </a:p>
      </dsp:txBody>
      <dsp:txXfrm rot="16200000">
        <a:off x="3730956" y="1911441"/>
        <a:ext cx="4443306" cy="620424"/>
      </dsp:txXfrm>
    </dsp:sp>
    <dsp:sp modelId="{41EBF8FA-4DF6-443D-A223-C49C30EDB6A7}">
      <dsp:nvSpPr>
        <dsp:cNvPr id="0" name=""/>
        <dsp:cNvSpPr/>
      </dsp:nvSpPr>
      <dsp:spPr>
        <a:xfrm rot="5400000">
          <a:off x="5269536" y="4239042"/>
          <a:ext cx="796741" cy="81723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49C793-5149-4CD4-9644-60625A768B61}">
      <dsp:nvSpPr>
        <dsp:cNvPr id="0" name=""/>
        <dsp:cNvSpPr/>
      </dsp:nvSpPr>
      <dsp:spPr>
        <a:xfrm>
          <a:off x="6432916" y="0"/>
          <a:ext cx="2311081" cy="5418667"/>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48006" rIns="0" bIns="0" numCol="1" spcCol="1270" anchor="t" anchorCtr="0">
          <a:noAutofit/>
        </a:bodyPr>
        <a:lstStyle/>
        <a:p>
          <a:pPr lvl="0" algn="l" defTabSz="622300">
            <a:lnSpc>
              <a:spcPct val="90000"/>
            </a:lnSpc>
            <a:spcBef>
              <a:spcPct val="0"/>
            </a:spcBef>
            <a:spcAft>
              <a:spcPct val="35000"/>
            </a:spcAft>
          </a:pPr>
          <a:r>
            <a:rPr lang="fr-BE" sz="1400" kern="1200" dirty="0" smtClean="0">
              <a:latin typeface="Corbel" panose="020B0503020204020204" pitchFamily="34" charset="0"/>
            </a:rPr>
            <a:t>Actions, émotions, croyances, conduites, situations et états de chose qui existent indépendamment de l’ordre des hommes qui portent sur l'inévitable ou l'impossible.</a:t>
          </a:r>
          <a:endParaRPr lang="fr-FR" sz="1400" kern="1200" dirty="0">
            <a:latin typeface="Corbel" panose="020B0503020204020204" pitchFamily="34" charset="0"/>
          </a:endParaRPr>
        </a:p>
        <a:p>
          <a:pPr marL="114300" lvl="1" indent="-114300" algn="l" defTabSz="622300">
            <a:lnSpc>
              <a:spcPct val="90000"/>
            </a:lnSpc>
            <a:spcBef>
              <a:spcPct val="0"/>
            </a:spcBef>
            <a:spcAft>
              <a:spcPct val="15000"/>
            </a:spcAft>
            <a:buChar char="••"/>
          </a:pPr>
          <a:endParaRPr lang="fr-BE" sz="1400" kern="1200">
            <a:latin typeface="Corbel" panose="020B0503020204020204" pitchFamily="34" charset="0"/>
          </a:endParaRPr>
        </a:p>
        <a:p>
          <a:pPr lvl="0" algn="l" defTabSz="622300">
            <a:lnSpc>
              <a:spcPct val="90000"/>
            </a:lnSpc>
            <a:spcBef>
              <a:spcPct val="0"/>
            </a:spcBef>
            <a:spcAft>
              <a:spcPct val="35000"/>
            </a:spcAft>
          </a:pPr>
          <a:r>
            <a:rPr lang="fr-BE" sz="1400" kern="1200" dirty="0" smtClean="0">
              <a:latin typeface="Corbel" panose="020B0503020204020204" pitchFamily="34" charset="0"/>
            </a:rPr>
            <a:t>Champs plus vaste.</a:t>
          </a:r>
          <a:endParaRPr lang="fr-BE" sz="1400" kern="1200" dirty="0">
            <a:latin typeface="Corbel" panose="020B0503020204020204" pitchFamily="34" charset="0"/>
          </a:endParaRPr>
        </a:p>
        <a:p>
          <a:pPr marL="114300" lvl="1" indent="-114300" algn="l" defTabSz="622300">
            <a:lnSpc>
              <a:spcPct val="90000"/>
            </a:lnSpc>
            <a:spcBef>
              <a:spcPct val="0"/>
            </a:spcBef>
            <a:spcAft>
              <a:spcPct val="15000"/>
            </a:spcAft>
            <a:buChar char="••"/>
          </a:pPr>
          <a:endParaRPr lang="fr-BE" sz="1400" kern="1200">
            <a:latin typeface="Corbel" panose="020B0503020204020204" pitchFamily="34" charset="0"/>
          </a:endParaRPr>
        </a:p>
        <a:p>
          <a:pPr lvl="0" algn="l" defTabSz="622300">
            <a:lnSpc>
              <a:spcPct val="90000"/>
            </a:lnSpc>
            <a:spcBef>
              <a:spcPct val="0"/>
            </a:spcBef>
            <a:spcAft>
              <a:spcPct val="35000"/>
            </a:spcAft>
          </a:pPr>
          <a:r>
            <a:rPr lang="fr-BE" sz="1400" kern="1200" dirty="0" smtClean="0">
              <a:latin typeface="Corbel" panose="020B0503020204020204" pitchFamily="34" charset="0"/>
            </a:rPr>
            <a:t>Les valeurs, semblent plutôt indiquer des idéaux et des préférences.</a:t>
          </a:r>
          <a:endParaRPr lang="fr-BE" sz="1400" kern="1200" dirty="0">
            <a:latin typeface="Corbel" panose="020B0503020204020204" pitchFamily="34" charset="0"/>
          </a:endParaRPr>
        </a:p>
        <a:p>
          <a:pPr lvl="0" algn="l" defTabSz="622300">
            <a:lnSpc>
              <a:spcPct val="90000"/>
            </a:lnSpc>
            <a:spcBef>
              <a:spcPct val="0"/>
            </a:spcBef>
            <a:spcAft>
              <a:spcPct val="35000"/>
            </a:spcAft>
          </a:pPr>
          <a:endParaRPr lang="fr-BE" sz="1400" kern="1200">
            <a:latin typeface="Corbel" panose="020B0503020204020204" pitchFamily="34" charset="0"/>
          </a:endParaRPr>
        </a:p>
        <a:p>
          <a:pPr lvl="0" algn="l" defTabSz="622300">
            <a:lnSpc>
              <a:spcPct val="90000"/>
            </a:lnSpc>
            <a:spcBef>
              <a:spcPct val="0"/>
            </a:spcBef>
            <a:spcAft>
              <a:spcPct val="35000"/>
            </a:spcAft>
          </a:pPr>
          <a:r>
            <a:rPr lang="fr-BE" sz="1400" kern="1200" dirty="0" smtClean="0">
              <a:latin typeface="Corbel" panose="020B0503020204020204" pitchFamily="34" charset="0"/>
            </a:rPr>
            <a:t>Les valeurs tendent, à apprécier, à évaluer voire à  hiérarchiser certains comportements.</a:t>
          </a:r>
          <a:endParaRPr lang="fr-BE" sz="1400" kern="1200" dirty="0">
            <a:latin typeface="Corbel" panose="020B0503020204020204" pitchFamily="34" charset="0"/>
          </a:endParaRPr>
        </a:p>
      </dsp:txBody>
      <dsp:txXfrm>
        <a:off x="6432916" y="0"/>
        <a:ext cx="2311081" cy="54186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BC051-7EB8-43F6-A722-DB5B6FD9C2C0}">
      <dsp:nvSpPr>
        <dsp:cNvPr id="0" name=""/>
        <dsp:cNvSpPr/>
      </dsp:nvSpPr>
      <dsp:spPr>
        <a:xfrm rot="671739">
          <a:off x="1342324" y="654433"/>
          <a:ext cx="1248019" cy="896140"/>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t>Bien-être des enfants,  Débat pédagogique</a:t>
          </a:r>
          <a:endParaRPr lang="fr-FR" sz="1400" kern="1200" dirty="0"/>
        </a:p>
      </dsp:txBody>
      <dsp:txXfrm>
        <a:off x="1368571" y="680680"/>
        <a:ext cx="1195525" cy="843646"/>
      </dsp:txXfrm>
    </dsp:sp>
    <dsp:sp modelId="{7905EEA8-DABB-46E8-A1BD-4506ED5A3AC2}">
      <dsp:nvSpPr>
        <dsp:cNvPr id="0" name=""/>
        <dsp:cNvSpPr/>
      </dsp:nvSpPr>
      <dsp:spPr>
        <a:xfrm rot="237389">
          <a:off x="2811250" y="77888"/>
          <a:ext cx="2808825" cy="740364"/>
        </a:xfrm>
        <a:prstGeom prst="roundRect">
          <a:avLst>
            <a:gd name="adj" fmla="val 10000"/>
          </a:avLst>
        </a:prstGeom>
        <a:solidFill>
          <a:schemeClr val="accent3">
            <a:tint val="40000"/>
            <a:alpha val="90000"/>
            <a:hueOff val="2108060"/>
            <a:satOff val="-16993"/>
            <a:lumOff val="-1101"/>
            <a:alphaOff val="0"/>
          </a:schemeClr>
        </a:solidFill>
        <a:ln w="12700" cap="flat" cmpd="sng" algn="ctr">
          <a:solidFill>
            <a:schemeClr val="accent3">
              <a:tint val="40000"/>
              <a:alpha val="90000"/>
              <a:hueOff val="2108060"/>
              <a:satOff val="-16993"/>
              <a:lumOff val="-11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fr-FR" sz="1400" kern="1200" dirty="0" smtClean="0">
              <a:solidFill>
                <a:schemeClr val="accent1"/>
              </a:solidFill>
            </a:rPr>
            <a:t>Notion de dilemme</a:t>
          </a:r>
          <a:endParaRPr lang="fr-FR" sz="1400" kern="1200" dirty="0">
            <a:solidFill>
              <a:schemeClr val="accent1"/>
            </a:solidFill>
          </a:endParaRPr>
        </a:p>
      </dsp:txBody>
      <dsp:txXfrm>
        <a:off x="2832935" y="99573"/>
        <a:ext cx="2765455" cy="696994"/>
      </dsp:txXfrm>
    </dsp:sp>
    <dsp:sp modelId="{DCC4713D-A613-4F21-BF6E-78895F342D4F}">
      <dsp:nvSpPr>
        <dsp:cNvPr id="0" name=""/>
        <dsp:cNvSpPr/>
      </dsp:nvSpPr>
      <dsp:spPr>
        <a:xfrm>
          <a:off x="3084327" y="3808597"/>
          <a:ext cx="672105" cy="672105"/>
        </a:xfrm>
        <a:prstGeom prst="triangle">
          <a:avLst/>
        </a:prstGeom>
        <a:solidFill>
          <a:srgbClr val="002060">
            <a:alpha val="90000"/>
          </a:srgbClr>
        </a:solidFill>
        <a:ln w="12700" cap="flat" cmpd="sng" algn="ctr">
          <a:solidFill>
            <a:schemeClr val="accent3">
              <a:tint val="40000"/>
              <a:alpha val="90000"/>
              <a:hueOff val="4216120"/>
              <a:satOff val="-33986"/>
              <a:lumOff val="-2203"/>
              <a:alphaOff val="0"/>
            </a:schemeClr>
          </a:solidFill>
          <a:prstDash val="solid"/>
          <a:miter lim="800000"/>
        </a:ln>
        <a:effectLst/>
      </dsp:spPr>
      <dsp:style>
        <a:lnRef idx="2">
          <a:scrgbClr r="0" g="0" b="0"/>
        </a:lnRef>
        <a:fillRef idx="1">
          <a:scrgbClr r="0" g="0" b="0"/>
        </a:fillRef>
        <a:effectRef idx="0">
          <a:scrgbClr r="0" g="0" b="0"/>
        </a:effectRef>
        <a:fontRef idx="minor"/>
      </dsp:style>
    </dsp:sp>
    <dsp:sp modelId="{4ED29E0E-FA50-4871-9C6B-A8F9AC945430}">
      <dsp:nvSpPr>
        <dsp:cNvPr id="0" name=""/>
        <dsp:cNvSpPr/>
      </dsp:nvSpPr>
      <dsp:spPr>
        <a:xfrm rot="240000">
          <a:off x="1403447" y="3520592"/>
          <a:ext cx="4033864" cy="282075"/>
        </a:xfrm>
        <a:prstGeom prst="rect">
          <a:avLst/>
        </a:prstGeom>
        <a:solidFill>
          <a:srgbClr val="002060">
            <a:alpha val="90000"/>
          </a:srgbClr>
        </a:solidFill>
        <a:ln w="12700" cap="flat" cmpd="sng" algn="ctr">
          <a:solidFill>
            <a:schemeClr val="accent3">
              <a:tint val="40000"/>
              <a:alpha val="90000"/>
              <a:hueOff val="6324180"/>
              <a:satOff val="-50979"/>
              <a:lumOff val="-3304"/>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51D154-781B-40B0-9C6C-936506876FF0}">
      <dsp:nvSpPr>
        <dsp:cNvPr id="0" name=""/>
        <dsp:cNvSpPr/>
      </dsp:nvSpPr>
      <dsp:spPr>
        <a:xfrm rot="240000">
          <a:off x="3825432" y="2815335"/>
          <a:ext cx="1609473" cy="74985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Eviter de parler de certains sujets. Ne pas entamer le débat.</a:t>
          </a:r>
          <a:endParaRPr lang="fr-FR" sz="1100" kern="1200" dirty="0"/>
        </a:p>
      </dsp:txBody>
      <dsp:txXfrm>
        <a:off x="3862037" y="2851940"/>
        <a:ext cx="1536263" cy="676640"/>
      </dsp:txXfrm>
    </dsp:sp>
    <dsp:sp modelId="{FCA2EF17-BEF7-4B86-85BA-9A3883366E97}">
      <dsp:nvSpPr>
        <dsp:cNvPr id="0" name=""/>
        <dsp:cNvSpPr/>
      </dsp:nvSpPr>
      <dsp:spPr>
        <a:xfrm rot="240000">
          <a:off x="3883682" y="2008808"/>
          <a:ext cx="1609473" cy="749850"/>
        </a:xfrm>
        <a:prstGeom prst="roundRect">
          <a:avLst/>
        </a:prstGeom>
        <a:solidFill>
          <a:schemeClr val="accent3">
            <a:hueOff val="1432273"/>
            <a:satOff val="-11476"/>
            <a:lumOff val="-1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solidFill>
                <a:schemeClr val="tx2"/>
              </a:solidFill>
            </a:rPr>
            <a:t>Laisser dire par respect, par gêne. Ne pas intervenir. Fermer les yeux. </a:t>
          </a:r>
          <a:endParaRPr lang="fr-FR" sz="1100" kern="1200" dirty="0">
            <a:solidFill>
              <a:schemeClr val="tx2"/>
            </a:solidFill>
          </a:endParaRPr>
        </a:p>
      </dsp:txBody>
      <dsp:txXfrm>
        <a:off x="3920287" y="2045413"/>
        <a:ext cx="1536263" cy="676640"/>
      </dsp:txXfrm>
    </dsp:sp>
    <dsp:sp modelId="{24482CD6-116F-4F41-86C7-CA13BABD77ED}">
      <dsp:nvSpPr>
        <dsp:cNvPr id="0" name=""/>
        <dsp:cNvSpPr/>
      </dsp:nvSpPr>
      <dsp:spPr>
        <a:xfrm rot="240000">
          <a:off x="3941931" y="1220205"/>
          <a:ext cx="1609473" cy="749850"/>
        </a:xfrm>
        <a:prstGeom prst="roundRect">
          <a:avLst/>
        </a:prstGeom>
        <a:solidFill>
          <a:schemeClr val="accent3">
            <a:hueOff val="2864545"/>
            <a:satOff val="-22952"/>
            <a:lumOff val="-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Capacité à réagir.</a:t>
          </a:r>
          <a:endParaRPr lang="fr-FR" sz="1100" kern="1200" dirty="0"/>
        </a:p>
      </dsp:txBody>
      <dsp:txXfrm>
        <a:off x="3978536" y="1256810"/>
        <a:ext cx="1536263" cy="676640"/>
      </dsp:txXfrm>
    </dsp:sp>
    <dsp:sp modelId="{9849C543-8667-444A-8125-E76294432985}">
      <dsp:nvSpPr>
        <dsp:cNvPr id="0" name=""/>
        <dsp:cNvSpPr/>
      </dsp:nvSpPr>
      <dsp:spPr>
        <a:xfrm rot="240000">
          <a:off x="1517870" y="2654030"/>
          <a:ext cx="1609473" cy="749850"/>
        </a:xfrm>
        <a:prstGeom prst="roundRect">
          <a:avLst/>
        </a:prstGeom>
        <a:solidFill>
          <a:schemeClr val="accent3">
            <a:hueOff val="4296818"/>
            <a:satOff val="-34429"/>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Expliquer aux enfants, utiliser les mots adéquats.</a:t>
          </a:r>
          <a:endParaRPr lang="fr-FR" sz="1100" kern="1200" dirty="0"/>
        </a:p>
      </dsp:txBody>
      <dsp:txXfrm>
        <a:off x="1554475" y="2690635"/>
        <a:ext cx="1536263" cy="676640"/>
      </dsp:txXfrm>
    </dsp:sp>
    <dsp:sp modelId="{24D685C2-FE8C-43B1-AAC6-22DD2187F8CC}">
      <dsp:nvSpPr>
        <dsp:cNvPr id="0" name=""/>
        <dsp:cNvSpPr/>
      </dsp:nvSpPr>
      <dsp:spPr>
        <a:xfrm rot="240000">
          <a:off x="1576120" y="1847503"/>
          <a:ext cx="1609473" cy="749850"/>
        </a:xfrm>
        <a:prstGeom prst="roundRect">
          <a:avLst/>
        </a:prstGeom>
        <a:solidFill>
          <a:schemeClr val="accent3">
            <a:hueOff val="5729091"/>
            <a:satOff val="-45905"/>
            <a:lumOff val="-509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fr-FR" sz="1100" kern="1200" dirty="0" smtClean="0"/>
            <a:t>Intervenir auprès des parents par rapport à leur vocabulaire, leur attitude.</a:t>
          </a:r>
          <a:endParaRPr lang="fr-FR" sz="1100" kern="1200" dirty="0"/>
        </a:p>
      </dsp:txBody>
      <dsp:txXfrm>
        <a:off x="1612725" y="1884108"/>
        <a:ext cx="1536263" cy="676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F1FEF-4F03-454D-8150-C97CC40F6206}">
      <dsp:nvSpPr>
        <dsp:cNvPr id="0" name=""/>
        <dsp:cNvSpPr/>
      </dsp:nvSpPr>
      <dsp:spPr>
        <a:xfrm rot="5400000">
          <a:off x="6647077" y="-2772442"/>
          <a:ext cx="905821" cy="6682342"/>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just" defTabSz="400050">
            <a:lnSpc>
              <a:spcPct val="90000"/>
            </a:lnSpc>
            <a:spcBef>
              <a:spcPct val="0"/>
            </a:spcBef>
            <a:spcAft>
              <a:spcPct val="15000"/>
            </a:spcAft>
            <a:buChar char="••"/>
          </a:pPr>
          <a:r>
            <a:rPr lang="fr-FR" sz="900" b="1" kern="1200"/>
            <a:t>Article 1:</a:t>
          </a:r>
          <a:r>
            <a:rPr lang="fr-FR" sz="900" kern="1200"/>
            <a:t> L'activité d'enseignement n'est pas une activité d'animation, de communication, de conditionnement ou d'aide sociale. C'est une activité spécifique qui vise à transmettre, à un ensemble d'élèves, des connaissances et des compétences exigées par des programmes ou des référentiels de diplômes.</a:t>
          </a:r>
        </a:p>
        <a:p>
          <a:pPr marL="57150" lvl="1" indent="-57150" algn="just" defTabSz="400050">
            <a:lnSpc>
              <a:spcPct val="90000"/>
            </a:lnSpc>
            <a:spcBef>
              <a:spcPct val="0"/>
            </a:spcBef>
            <a:spcAft>
              <a:spcPct val="15000"/>
            </a:spcAft>
            <a:buChar char="••"/>
          </a:pPr>
          <a:r>
            <a:rPr lang="fr-FR" sz="900" b="1" kern="1200" dirty="0"/>
            <a:t>Article 3: </a:t>
          </a:r>
          <a:r>
            <a:rPr lang="fr-FR" sz="900" kern="1200" dirty="0"/>
            <a:t> L'attitude de l'enseignant est marquée par un souci de l'accueil, le sens de l'équité et le respect des élèves. Quel que soit le lieu d'exercice, il exerce sa mission en portant sur  les élèves un regard attentif et bienveillant. il respecte leurs droits. </a:t>
          </a:r>
        </a:p>
      </dsp:txBody>
      <dsp:txXfrm rot="-5400000">
        <a:off x="3758817" y="160037"/>
        <a:ext cx="6638123" cy="817383"/>
      </dsp:txXfrm>
    </dsp:sp>
    <dsp:sp modelId="{8FAA66A8-C526-4241-822E-A88A6D1108F4}">
      <dsp:nvSpPr>
        <dsp:cNvPr id="0" name=""/>
        <dsp:cNvSpPr/>
      </dsp:nvSpPr>
      <dsp:spPr>
        <a:xfrm>
          <a:off x="0" y="2589"/>
          <a:ext cx="3758817" cy="113227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kern="1200"/>
            <a:t>Titre I:Principes généraux</a:t>
          </a:r>
        </a:p>
      </dsp:txBody>
      <dsp:txXfrm>
        <a:off x="55273" y="57862"/>
        <a:ext cx="3648271" cy="1021731"/>
      </dsp:txXfrm>
    </dsp:sp>
    <dsp:sp modelId="{C4C0CE95-F0A2-4AA3-A9B7-9C05872DEAF2}">
      <dsp:nvSpPr>
        <dsp:cNvPr id="0" name=""/>
        <dsp:cNvSpPr/>
      </dsp:nvSpPr>
      <dsp:spPr>
        <a:xfrm rot="5400000">
          <a:off x="6647077" y="-1583551"/>
          <a:ext cx="905821" cy="6682342"/>
        </a:xfrm>
        <a:prstGeom prst="round2SameRect">
          <a:avLst/>
        </a:prstGeom>
        <a:solidFill>
          <a:schemeClr val="accent2">
            <a:tint val="40000"/>
            <a:alpha val="90000"/>
            <a:hueOff val="-2976373"/>
            <a:satOff val="9178"/>
            <a:lumOff val="678"/>
            <a:alphaOff val="0"/>
          </a:schemeClr>
        </a:solidFill>
        <a:ln w="12700" cap="flat" cmpd="sng" algn="ctr">
          <a:solidFill>
            <a:schemeClr val="accent2">
              <a:tint val="40000"/>
              <a:alpha val="90000"/>
              <a:hueOff val="-2976373"/>
              <a:satOff val="9178"/>
              <a:lumOff val="6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fr-FR" sz="900" b="1" kern="1200"/>
            <a:t>Article 4:</a:t>
          </a:r>
          <a:r>
            <a:rPr lang="fr-FR" sz="900" kern="1200"/>
            <a:t> L'enseignant se comporte comme le premier avocat de ses élèves lorsqu'il estime que leur avenir risque d'être compromis par des décisions familiales hâtives</a:t>
          </a:r>
        </a:p>
        <a:p>
          <a:pPr marL="57150" lvl="1" indent="-57150" algn="l" defTabSz="400050">
            <a:lnSpc>
              <a:spcPct val="90000"/>
            </a:lnSpc>
            <a:spcBef>
              <a:spcPct val="0"/>
            </a:spcBef>
            <a:spcAft>
              <a:spcPct val="15000"/>
            </a:spcAft>
            <a:buChar char="••"/>
          </a:pPr>
          <a:r>
            <a:rPr lang="fr-FR" sz="900" b="1" kern="1200"/>
            <a:t>Article 6:</a:t>
          </a:r>
          <a:r>
            <a:rPr lang="fr-FR" sz="900" kern="1200"/>
            <a:t> L'enseignant respecte le caractère condidentiel des informations personnelles concernant les élèves. Il peut cependant être amené à déroger à cette obligation de discrétion s'il estime qu'un élève court un danger moral ou physique.</a:t>
          </a:r>
        </a:p>
      </dsp:txBody>
      <dsp:txXfrm rot="-5400000">
        <a:off x="3758817" y="1348928"/>
        <a:ext cx="6638123" cy="817383"/>
      </dsp:txXfrm>
    </dsp:sp>
    <dsp:sp modelId="{3DA05458-E4E6-4164-9ACA-056E08D9771E}">
      <dsp:nvSpPr>
        <dsp:cNvPr id="0" name=""/>
        <dsp:cNvSpPr/>
      </dsp:nvSpPr>
      <dsp:spPr>
        <a:xfrm>
          <a:off x="0" y="1191480"/>
          <a:ext cx="3758817" cy="1132277"/>
        </a:xfrm>
        <a:prstGeom prst="roundRect">
          <a:avLst/>
        </a:prstGeom>
        <a:solidFill>
          <a:schemeClr val="accent2">
            <a:hueOff val="-2677274"/>
            <a:satOff val="6767"/>
            <a:lumOff val="186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kern="1200"/>
            <a:t>Titre II: Relations et obligations envers les élèves</a:t>
          </a:r>
        </a:p>
      </dsp:txBody>
      <dsp:txXfrm>
        <a:off x="55273" y="1246753"/>
        <a:ext cx="3648271" cy="1021731"/>
      </dsp:txXfrm>
    </dsp:sp>
    <dsp:sp modelId="{B2F27D95-3B02-4FEB-8190-CD51B7683E6E}">
      <dsp:nvSpPr>
        <dsp:cNvPr id="0" name=""/>
        <dsp:cNvSpPr/>
      </dsp:nvSpPr>
      <dsp:spPr>
        <a:xfrm rot="5400000">
          <a:off x="6647077" y="-394660"/>
          <a:ext cx="905821" cy="6682342"/>
        </a:xfrm>
        <a:prstGeom prst="round2SameRect">
          <a:avLst/>
        </a:prstGeom>
        <a:solidFill>
          <a:schemeClr val="accent2">
            <a:tint val="40000"/>
            <a:alpha val="90000"/>
            <a:hueOff val="-5952746"/>
            <a:satOff val="18355"/>
            <a:lumOff val="1355"/>
            <a:alphaOff val="0"/>
          </a:schemeClr>
        </a:solidFill>
        <a:ln w="12700" cap="flat" cmpd="sng" algn="ctr">
          <a:solidFill>
            <a:schemeClr val="accent2">
              <a:tint val="40000"/>
              <a:alpha val="90000"/>
              <a:hueOff val="-5952746"/>
              <a:satOff val="18355"/>
              <a:lumOff val="135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fr-FR" sz="900" b="1" kern="1200"/>
            <a:t>Article 1</a:t>
          </a:r>
          <a:r>
            <a:rPr lang="fr-FR" sz="900" kern="1200"/>
            <a:t>: les enseignants développent entre eux un e considération mutuelle. Nul ne saurait contester la valeur d'un pair ou se faire l'écho de propos susceptibles de lui nuire. Il respecte les conceptions et les pratiques de ses collègues; ce qui n'exclut nullement la confrontation des pratiques et le débat pédagogique fondé sur la critique scientifiquement et didactiquement argumentée.</a:t>
          </a:r>
        </a:p>
      </dsp:txBody>
      <dsp:txXfrm rot="-5400000">
        <a:off x="3758817" y="2537819"/>
        <a:ext cx="6638123" cy="817383"/>
      </dsp:txXfrm>
    </dsp:sp>
    <dsp:sp modelId="{24AFE217-1FC2-402C-A04F-8C7FE1B3D7DC}">
      <dsp:nvSpPr>
        <dsp:cNvPr id="0" name=""/>
        <dsp:cNvSpPr/>
      </dsp:nvSpPr>
      <dsp:spPr>
        <a:xfrm>
          <a:off x="0" y="2380372"/>
          <a:ext cx="3758817" cy="1132277"/>
        </a:xfrm>
        <a:prstGeom prst="roundRect">
          <a:avLst/>
        </a:prstGeom>
        <a:solidFill>
          <a:schemeClr val="accent2">
            <a:hueOff val="-5354547"/>
            <a:satOff val="13534"/>
            <a:lumOff val="3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kern="1200"/>
            <a:t>Titre III: Relations et obligations envers les pairs </a:t>
          </a:r>
        </a:p>
      </dsp:txBody>
      <dsp:txXfrm>
        <a:off x="55273" y="2435645"/>
        <a:ext cx="3648271" cy="1021731"/>
      </dsp:txXfrm>
    </dsp:sp>
    <dsp:sp modelId="{5E0ABE62-914B-47E2-B885-0ED29C66E025}">
      <dsp:nvSpPr>
        <dsp:cNvPr id="0" name=""/>
        <dsp:cNvSpPr/>
      </dsp:nvSpPr>
      <dsp:spPr>
        <a:xfrm rot="5400000">
          <a:off x="6647077" y="794231"/>
          <a:ext cx="905821" cy="6682342"/>
        </a:xfrm>
        <a:prstGeom prst="round2SameRect">
          <a:avLst/>
        </a:prstGeom>
        <a:solidFill>
          <a:schemeClr val="accent2">
            <a:tint val="40000"/>
            <a:alpha val="90000"/>
            <a:hueOff val="-8929119"/>
            <a:satOff val="27533"/>
            <a:lumOff val="2033"/>
            <a:alphaOff val="0"/>
          </a:schemeClr>
        </a:solidFill>
        <a:ln w="12700" cap="flat" cmpd="sng" algn="ctr">
          <a:solidFill>
            <a:schemeClr val="accent2">
              <a:tint val="40000"/>
              <a:alpha val="90000"/>
              <a:hueOff val="-8929119"/>
              <a:satOff val="27533"/>
              <a:lumOff val="20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fr-FR" sz="900" b="1" kern="1200"/>
            <a:t>Aticle 3:</a:t>
          </a:r>
          <a:r>
            <a:rPr lang="fr-FR" sz="900" kern="1200"/>
            <a:t> L'enseignant peut solliciter de ses autorités de tutelle des conseils et des pistes de formation, il est destinataire de droit de l'ensemble des notes et des avis les concernant.</a:t>
          </a:r>
        </a:p>
        <a:p>
          <a:pPr marL="57150" lvl="1" indent="-57150" algn="l" defTabSz="400050">
            <a:lnSpc>
              <a:spcPct val="90000"/>
            </a:lnSpc>
            <a:spcBef>
              <a:spcPct val="0"/>
            </a:spcBef>
            <a:spcAft>
              <a:spcPct val="15000"/>
            </a:spcAft>
            <a:buChar char="••"/>
          </a:pPr>
          <a:r>
            <a:rPr lang="fr-FR" sz="900" b="1" kern="1200"/>
            <a:t>Article 4: </a:t>
          </a:r>
          <a:r>
            <a:rPr lang="fr-FR" sz="900" kern="1200"/>
            <a:t>L'enseignant peut être amené, à la demande des parents, à expliciter et à rendre lisibles ses choix pédagogiques et didactiques. Il doit tenir ces demandes comme parfaitement légitime.</a:t>
          </a:r>
        </a:p>
      </dsp:txBody>
      <dsp:txXfrm rot="-5400000">
        <a:off x="3758817" y="3726711"/>
        <a:ext cx="6638123" cy="817383"/>
      </dsp:txXfrm>
    </dsp:sp>
    <dsp:sp modelId="{39900FD3-3B38-4B11-BD39-8B6FA20C0397}">
      <dsp:nvSpPr>
        <dsp:cNvPr id="0" name=""/>
        <dsp:cNvSpPr/>
      </dsp:nvSpPr>
      <dsp:spPr>
        <a:xfrm>
          <a:off x="0" y="3569263"/>
          <a:ext cx="3758817" cy="1132277"/>
        </a:xfrm>
        <a:prstGeom prst="roundRect">
          <a:avLst/>
        </a:prstGeom>
        <a:solidFill>
          <a:schemeClr val="accent2">
            <a:hueOff val="-8031821"/>
            <a:satOff val="20301"/>
            <a:lumOff val="5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kern="1200"/>
            <a:t>Titre IV: Relations et obligations envers l'administration, les autorités pédagogiques et les parents</a:t>
          </a:r>
        </a:p>
      </dsp:txBody>
      <dsp:txXfrm>
        <a:off x="55273" y="3624536"/>
        <a:ext cx="3648271" cy="1021731"/>
      </dsp:txXfrm>
    </dsp:sp>
    <dsp:sp modelId="{A5137A5C-69E3-45B3-BFF4-1BBC53D59788}">
      <dsp:nvSpPr>
        <dsp:cNvPr id="0" name=""/>
        <dsp:cNvSpPr/>
      </dsp:nvSpPr>
      <dsp:spPr>
        <a:xfrm rot="5400000">
          <a:off x="6647077" y="1983122"/>
          <a:ext cx="905821" cy="6682342"/>
        </a:xfrm>
        <a:prstGeom prst="round2SameRect">
          <a:avLst/>
        </a:prstGeom>
        <a:solidFill>
          <a:schemeClr val="accent2">
            <a:tint val="40000"/>
            <a:alpha val="90000"/>
            <a:hueOff val="-11905492"/>
            <a:satOff val="36711"/>
            <a:lumOff val="2711"/>
            <a:alphaOff val="0"/>
          </a:schemeClr>
        </a:solidFill>
        <a:ln w="12700" cap="flat" cmpd="sng" algn="ctr">
          <a:solidFill>
            <a:schemeClr val="accent2">
              <a:tint val="40000"/>
              <a:alpha val="90000"/>
              <a:hueOff val="-11905492"/>
              <a:satOff val="36711"/>
              <a:lumOff val="271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4290" tIns="17145" rIns="34290" bIns="17145" numCol="1" spcCol="1270" anchor="ctr" anchorCtr="0">
          <a:noAutofit/>
        </a:bodyPr>
        <a:lstStyle/>
        <a:p>
          <a:pPr marL="57150" lvl="1" indent="-57150" algn="l" defTabSz="400050">
            <a:lnSpc>
              <a:spcPct val="90000"/>
            </a:lnSpc>
            <a:spcBef>
              <a:spcPct val="0"/>
            </a:spcBef>
            <a:spcAft>
              <a:spcPct val="15000"/>
            </a:spcAft>
            <a:buChar char="••"/>
          </a:pPr>
          <a:r>
            <a:rPr lang="fr-FR" sz="900" b="1" kern="1200"/>
            <a:t>Article 7:</a:t>
          </a:r>
          <a:r>
            <a:rPr lang="fr-FR" sz="900" kern="1200"/>
            <a:t> L'enseignant est garant des règles collectives et du bon ordre au sein de la classe. Il travaille à instaurer un climat de respect, propice à l'étude . Il a conscience que son comportement doit être exemplaire car il est un adulte de référence. L'enseignant est une personne de dialogue et de parole.</a:t>
          </a:r>
        </a:p>
        <a:p>
          <a:pPr marL="57150" lvl="1" indent="-57150" algn="l" defTabSz="400050">
            <a:lnSpc>
              <a:spcPct val="90000"/>
            </a:lnSpc>
            <a:spcBef>
              <a:spcPct val="0"/>
            </a:spcBef>
            <a:spcAft>
              <a:spcPct val="15000"/>
            </a:spcAft>
            <a:buChar char="••"/>
          </a:pPr>
          <a:r>
            <a:rPr lang="fr-FR" sz="900" b="1" kern="1200"/>
            <a:t>Article 10: </a:t>
          </a:r>
          <a:r>
            <a:rPr lang="fr-FR" sz="900" kern="1200"/>
            <a:t>La formation destinée aux futurs enseignants respecte les règles déontologiques de la présente charte. Les instituts de formation la diffusent aux stagiaires dès le début de leur cursus de formation (...)</a:t>
          </a:r>
        </a:p>
      </dsp:txBody>
      <dsp:txXfrm rot="-5400000">
        <a:off x="3758817" y="4915602"/>
        <a:ext cx="6638123" cy="817383"/>
      </dsp:txXfrm>
    </dsp:sp>
    <dsp:sp modelId="{62DD607D-2751-42D2-AA8E-4CB26F4A99EB}">
      <dsp:nvSpPr>
        <dsp:cNvPr id="0" name=""/>
        <dsp:cNvSpPr/>
      </dsp:nvSpPr>
      <dsp:spPr>
        <a:xfrm>
          <a:off x="0" y="4758154"/>
          <a:ext cx="3758817" cy="1132277"/>
        </a:xfrm>
        <a:prstGeom prst="roundRect">
          <a:avLst/>
        </a:prstGeom>
        <a:solidFill>
          <a:schemeClr val="accent2">
            <a:hueOff val="-10709095"/>
            <a:satOff val="27068"/>
            <a:lumOff val="74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lvl="0" algn="ctr" defTabSz="800100">
            <a:lnSpc>
              <a:spcPct val="90000"/>
            </a:lnSpc>
            <a:spcBef>
              <a:spcPct val="0"/>
            </a:spcBef>
            <a:spcAft>
              <a:spcPct val="35000"/>
            </a:spcAft>
          </a:pPr>
          <a:r>
            <a:rPr lang="fr-FR" sz="1800" kern="1200"/>
            <a:t>Titre V: L'exercice professionnel</a:t>
          </a:r>
        </a:p>
      </dsp:txBody>
      <dsp:txXfrm>
        <a:off x="55273" y="4813427"/>
        <a:ext cx="3648271" cy="10217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806081-CD3D-4D5C-AC2A-B8F8767B7F92}">
      <dsp:nvSpPr>
        <dsp:cNvPr id="0" name=""/>
        <dsp:cNvSpPr/>
      </dsp:nvSpPr>
      <dsp:spPr>
        <a:xfrm>
          <a:off x="0" y="0"/>
          <a:ext cx="6511385" cy="4069616"/>
        </a:xfrm>
        <a:prstGeom prst="swooshArrow">
          <a:avLst>
            <a:gd name="adj1" fmla="val 25000"/>
            <a:gd name="adj2" fmla="val 25000"/>
          </a:avLst>
        </a:prstGeom>
        <a:solidFill>
          <a:schemeClr val="accent2">
            <a:lumMod val="60000"/>
            <a:lumOff val="40000"/>
          </a:schemeClr>
        </a:solidFill>
        <a:ln>
          <a:noFill/>
        </a:ln>
        <a:effectLst/>
      </dsp:spPr>
      <dsp:style>
        <a:lnRef idx="0">
          <a:scrgbClr r="0" g="0" b="0"/>
        </a:lnRef>
        <a:fillRef idx="1">
          <a:scrgbClr r="0" g="0" b="0"/>
        </a:fillRef>
        <a:effectRef idx="0">
          <a:scrgbClr r="0" g="0" b="0"/>
        </a:effectRef>
        <a:fontRef idx="minor"/>
      </dsp:style>
    </dsp:sp>
    <dsp:sp modelId="{0B434775-5953-4F6B-9E62-9DC8767A6E1B}">
      <dsp:nvSpPr>
        <dsp:cNvPr id="0" name=""/>
        <dsp:cNvSpPr/>
      </dsp:nvSpPr>
      <dsp:spPr>
        <a:xfrm>
          <a:off x="1094090" y="3026166"/>
          <a:ext cx="149761" cy="149761"/>
        </a:xfrm>
        <a:prstGeom prst="ellipse">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E8453E7-2B09-477C-B78D-5928DA195E00}">
      <dsp:nvSpPr>
        <dsp:cNvPr id="0" name=""/>
        <dsp:cNvSpPr/>
      </dsp:nvSpPr>
      <dsp:spPr>
        <a:xfrm>
          <a:off x="1008110" y="3101047"/>
          <a:ext cx="1410157" cy="968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9356" tIns="0" rIns="0" bIns="0" numCol="1" spcCol="1270" anchor="t" anchorCtr="0">
          <a:noAutofit/>
        </a:bodyPr>
        <a:lstStyle/>
        <a:p>
          <a:pPr lvl="0" algn="l" defTabSz="622300">
            <a:lnSpc>
              <a:spcPct val="90000"/>
            </a:lnSpc>
            <a:spcBef>
              <a:spcPct val="0"/>
            </a:spcBef>
            <a:spcAft>
              <a:spcPct val="35000"/>
            </a:spcAft>
          </a:pPr>
          <a:r>
            <a:rPr lang="fr-FR" sz="1400" kern="1200" dirty="0" smtClean="0">
              <a:latin typeface="Corbel" panose="020B0503020204020204" pitchFamily="34" charset="0"/>
            </a:rPr>
            <a:t>Emergence </a:t>
          </a:r>
          <a:r>
            <a:rPr lang="fr-FR" sz="1400" kern="1200" dirty="0">
              <a:latin typeface="Corbel" panose="020B0503020204020204" pitchFamily="34" charset="0"/>
            </a:rPr>
            <a:t>des  représentations</a:t>
          </a:r>
        </a:p>
        <a:p>
          <a:pPr marL="114300" lvl="1" indent="-114300" algn="l" defTabSz="622300">
            <a:lnSpc>
              <a:spcPct val="90000"/>
            </a:lnSpc>
            <a:spcBef>
              <a:spcPct val="0"/>
            </a:spcBef>
            <a:spcAft>
              <a:spcPct val="15000"/>
            </a:spcAft>
            <a:buChar char="••"/>
          </a:pPr>
          <a:endParaRPr lang="fr-FR" sz="1400" kern="1200" dirty="0"/>
        </a:p>
        <a:p>
          <a:pPr marL="57150" lvl="1" indent="-57150" algn="l" defTabSz="444500">
            <a:lnSpc>
              <a:spcPct val="90000"/>
            </a:lnSpc>
            <a:spcBef>
              <a:spcPct val="0"/>
            </a:spcBef>
            <a:spcAft>
              <a:spcPct val="15000"/>
            </a:spcAft>
            <a:buChar char="••"/>
          </a:pPr>
          <a:endParaRPr lang="fr-FR" sz="1000" kern="1200"/>
        </a:p>
        <a:p>
          <a:pPr marL="57150" lvl="1" indent="-57150" algn="l" defTabSz="444500">
            <a:lnSpc>
              <a:spcPct val="90000"/>
            </a:lnSpc>
            <a:spcBef>
              <a:spcPct val="0"/>
            </a:spcBef>
            <a:spcAft>
              <a:spcPct val="15000"/>
            </a:spcAft>
            <a:buChar char="••"/>
          </a:pPr>
          <a:endParaRPr lang="fr-FR" sz="1000" kern="1200"/>
        </a:p>
      </dsp:txBody>
      <dsp:txXfrm>
        <a:off x="1008110" y="3101047"/>
        <a:ext cx="1410157" cy="968568"/>
      </dsp:txXfrm>
    </dsp:sp>
    <dsp:sp modelId="{095B3362-F1D5-459A-8ADB-EFF62804BDCB}">
      <dsp:nvSpPr>
        <dsp:cNvPr id="0" name=""/>
        <dsp:cNvSpPr/>
      </dsp:nvSpPr>
      <dsp:spPr>
        <a:xfrm>
          <a:off x="1904758" y="2247241"/>
          <a:ext cx="234409" cy="234409"/>
        </a:xfrm>
        <a:prstGeom prst="ellipse">
          <a:avLst/>
        </a:prstGeom>
        <a:solidFill>
          <a:schemeClr val="accent2">
            <a:hueOff val="-2677274"/>
            <a:satOff val="6767"/>
            <a:lumOff val="1863"/>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CD50ABA1-BFFD-413A-9F39-460AF2252134}">
      <dsp:nvSpPr>
        <dsp:cNvPr id="0" name=""/>
        <dsp:cNvSpPr/>
      </dsp:nvSpPr>
      <dsp:spPr>
        <a:xfrm>
          <a:off x="2021963" y="2364446"/>
          <a:ext cx="1080890" cy="17051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4209" tIns="0" rIns="0" bIns="0" numCol="1" spcCol="1270" anchor="t" anchorCtr="0">
          <a:noAutofit/>
        </a:bodyPr>
        <a:lstStyle/>
        <a:p>
          <a:pPr lvl="0" algn="l" defTabSz="577850">
            <a:lnSpc>
              <a:spcPct val="90000"/>
            </a:lnSpc>
            <a:spcBef>
              <a:spcPct val="0"/>
            </a:spcBef>
            <a:spcAft>
              <a:spcPct val="35000"/>
            </a:spcAft>
          </a:pPr>
          <a:r>
            <a:rPr lang="fr-FR" sz="1300" kern="1200" dirty="0">
              <a:latin typeface="Corbel" panose="020B0503020204020204" pitchFamily="34" charset="0"/>
            </a:rPr>
            <a:t>Présentation de cas et grille d'observation</a:t>
          </a:r>
        </a:p>
      </dsp:txBody>
      <dsp:txXfrm>
        <a:off x="2021963" y="2364446"/>
        <a:ext cx="1080890" cy="1705169"/>
      </dsp:txXfrm>
    </dsp:sp>
    <dsp:sp modelId="{6E5EDAE0-BAF9-4DCB-98CB-1F0922FC54C6}">
      <dsp:nvSpPr>
        <dsp:cNvPr id="0" name=""/>
        <dsp:cNvSpPr/>
      </dsp:nvSpPr>
      <dsp:spPr>
        <a:xfrm>
          <a:off x="2946579" y="1626218"/>
          <a:ext cx="312546" cy="312546"/>
        </a:xfrm>
        <a:prstGeom prst="ellipse">
          <a:avLst/>
        </a:prstGeom>
        <a:solidFill>
          <a:schemeClr val="accent2">
            <a:hueOff val="-5354547"/>
            <a:satOff val="13534"/>
            <a:lumOff val="3726"/>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3D790321-B067-404C-87A0-D6815ED76F38}">
      <dsp:nvSpPr>
        <dsp:cNvPr id="0" name=""/>
        <dsp:cNvSpPr/>
      </dsp:nvSpPr>
      <dsp:spPr>
        <a:xfrm>
          <a:off x="3102853" y="1782491"/>
          <a:ext cx="1256697" cy="22871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612" tIns="0" rIns="0" bIns="0" numCol="1" spcCol="1270" anchor="t" anchorCtr="0">
          <a:noAutofit/>
        </a:bodyPr>
        <a:lstStyle/>
        <a:p>
          <a:pPr lvl="0" algn="l" defTabSz="577850">
            <a:lnSpc>
              <a:spcPct val="90000"/>
            </a:lnSpc>
            <a:spcBef>
              <a:spcPct val="0"/>
            </a:spcBef>
            <a:spcAft>
              <a:spcPct val="35000"/>
            </a:spcAft>
          </a:pPr>
          <a:r>
            <a:rPr lang="fr-FR" sz="1300" kern="1200" dirty="0">
              <a:latin typeface="Corbel" panose="020B0503020204020204" pitchFamily="34" charset="0"/>
            </a:rPr>
            <a:t>Notions de </a:t>
          </a:r>
          <a:r>
            <a:rPr lang="fr-FR" sz="1300" kern="1200" dirty="0" smtClean="0">
              <a:latin typeface="Corbel" panose="020B0503020204020204" pitchFamily="34" charset="0"/>
            </a:rPr>
            <a:t>valeur, </a:t>
          </a:r>
          <a:r>
            <a:rPr lang="fr-FR" sz="1300" kern="1200" dirty="0" smtClean="0">
              <a:latin typeface="Corbel" panose="020B0503020204020204" pitchFamily="34" charset="0"/>
            </a:rPr>
            <a:t>norme </a:t>
          </a:r>
          <a:r>
            <a:rPr lang="fr-FR" sz="1300" kern="1200" dirty="0">
              <a:latin typeface="Corbel" panose="020B0503020204020204" pitchFamily="34" charset="0"/>
            </a:rPr>
            <a:t>et dilemmes </a:t>
          </a:r>
        </a:p>
      </dsp:txBody>
      <dsp:txXfrm>
        <a:off x="3102853" y="1782491"/>
        <a:ext cx="1256697" cy="2287124"/>
      </dsp:txXfrm>
    </dsp:sp>
    <dsp:sp modelId="{36756E39-949B-4BB7-A482-CC2C75CDE9F9}">
      <dsp:nvSpPr>
        <dsp:cNvPr id="0" name=""/>
        <dsp:cNvSpPr/>
      </dsp:nvSpPr>
      <dsp:spPr>
        <a:xfrm>
          <a:off x="4157697" y="1141120"/>
          <a:ext cx="403705" cy="403705"/>
        </a:xfrm>
        <a:prstGeom prst="ellipse">
          <a:avLst/>
        </a:prstGeom>
        <a:solidFill>
          <a:schemeClr val="accent2">
            <a:hueOff val="-8031821"/>
            <a:satOff val="20301"/>
            <a:lumOff val="5589"/>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A54B6D3-A1F2-4B49-9548-558C9412D128}">
      <dsp:nvSpPr>
        <dsp:cNvPr id="0" name=""/>
        <dsp:cNvSpPr/>
      </dsp:nvSpPr>
      <dsp:spPr>
        <a:xfrm>
          <a:off x="4359550" y="1342973"/>
          <a:ext cx="1302277" cy="27266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915" tIns="0" rIns="0" bIns="0" numCol="1" spcCol="1270" anchor="t" anchorCtr="0">
          <a:noAutofit/>
        </a:bodyPr>
        <a:lstStyle/>
        <a:p>
          <a:pPr lvl="0" algn="l" defTabSz="577850">
            <a:lnSpc>
              <a:spcPct val="90000"/>
            </a:lnSpc>
            <a:spcBef>
              <a:spcPct val="0"/>
            </a:spcBef>
            <a:spcAft>
              <a:spcPct val="35000"/>
            </a:spcAft>
          </a:pPr>
          <a:r>
            <a:rPr lang="fr-FR" sz="1300" kern="1200" dirty="0">
              <a:latin typeface="Corbel" panose="020B0503020204020204" pitchFamily="34" charset="0"/>
            </a:rPr>
            <a:t>Présentation d'un exemple et de la résolution des </a:t>
          </a:r>
          <a:r>
            <a:rPr lang="fr-FR" sz="1300" kern="1200" dirty="0" smtClean="0">
              <a:latin typeface="Corbel" panose="020B0503020204020204" pitchFamily="34" charset="0"/>
            </a:rPr>
            <a:t>dilemmes</a:t>
          </a:r>
          <a:endParaRPr lang="fr-FR" sz="1300" kern="1200" dirty="0"/>
        </a:p>
      </dsp:txBody>
      <dsp:txXfrm>
        <a:off x="4359550" y="1342973"/>
        <a:ext cx="1302277" cy="2726642"/>
      </dsp:txXfrm>
    </dsp:sp>
    <dsp:sp modelId="{A7CE6886-7E9A-4AC2-9479-AC4C9EFAEEBF}">
      <dsp:nvSpPr>
        <dsp:cNvPr id="0" name=""/>
        <dsp:cNvSpPr/>
      </dsp:nvSpPr>
      <dsp:spPr>
        <a:xfrm>
          <a:off x="5404627" y="817178"/>
          <a:ext cx="514399" cy="514399"/>
        </a:xfrm>
        <a:prstGeom prst="ellipse">
          <a:avLst/>
        </a:prstGeom>
        <a:solidFill>
          <a:schemeClr val="accent2">
            <a:hueOff val="-10709095"/>
            <a:satOff val="27068"/>
            <a:lumOff val="7452"/>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5DFAEF4-A0CA-4888-AB55-D7E55971853E}">
      <dsp:nvSpPr>
        <dsp:cNvPr id="0" name=""/>
        <dsp:cNvSpPr/>
      </dsp:nvSpPr>
      <dsp:spPr>
        <a:xfrm>
          <a:off x="5661827" y="1074378"/>
          <a:ext cx="1302277" cy="29952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570" tIns="0" rIns="0" bIns="0" numCol="1" spcCol="1270" anchor="t" anchorCtr="0">
          <a:noAutofit/>
        </a:bodyPr>
        <a:lstStyle/>
        <a:p>
          <a:pPr lvl="0" algn="l" defTabSz="622300">
            <a:lnSpc>
              <a:spcPct val="90000"/>
            </a:lnSpc>
            <a:spcBef>
              <a:spcPct val="0"/>
            </a:spcBef>
            <a:spcAft>
              <a:spcPct val="35000"/>
            </a:spcAft>
          </a:pPr>
          <a:r>
            <a:rPr lang="fr-FR" sz="1400" kern="1200" dirty="0">
              <a:latin typeface="Corbel" panose="020B0503020204020204" pitchFamily="34" charset="0"/>
            </a:rPr>
            <a:t>Présentation de </a:t>
          </a:r>
          <a:r>
            <a:rPr lang="fr-FR" sz="1400" kern="1200" dirty="0" smtClean="0">
              <a:latin typeface="Corbel" panose="020B0503020204020204" pitchFamily="34" charset="0"/>
            </a:rPr>
            <a:t>prescrits</a:t>
          </a:r>
          <a:r>
            <a:rPr lang="fr-FR" sz="1400" kern="1200" dirty="0">
              <a:latin typeface="Corbel" panose="020B0503020204020204" pitchFamily="34" charset="0"/>
            </a:rPr>
            <a:t>, notion de déontologie</a:t>
          </a:r>
        </a:p>
      </dsp:txBody>
      <dsp:txXfrm>
        <a:off x="5661827" y="1074378"/>
        <a:ext cx="1302277" cy="299523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BE2AAA-2CC7-4F9C-A8C6-8B9F2A3E9EF0}" type="datetimeFigureOut">
              <a:rPr lang="en-US" smtClean="0"/>
              <a:t>1/14/2016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0AD62A-9EE1-43E3-A7E5-D268F71DF3EB}" type="slidenum">
              <a:rPr lang="en-US" smtClean="0"/>
              <a:t>‹N°›</a:t>
            </a:fld>
            <a:endParaRPr lang="en-US"/>
          </a:p>
        </p:txBody>
      </p:sp>
    </p:spTree>
    <p:extLst>
      <p:ext uri="{BB962C8B-B14F-4D97-AF65-F5344CB8AC3E}">
        <p14:creationId xmlns:p14="http://schemas.microsoft.com/office/powerpoint/2010/main" val="143644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37ADBA-1AC7-4CD6-8AFF-4E8087BA5487}" type="datetimeFigureOut">
              <a:rPr lang="en-US" smtClean="0"/>
              <a:t>1/14/2016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4C2EF-8A97-4DAF-B099-E567883644D6}" type="slidenum">
              <a:rPr lang="en-US" smtClean="0"/>
              <a:t>‹N°›</a:t>
            </a:fld>
            <a:endParaRPr lang="en-US"/>
          </a:p>
        </p:txBody>
      </p:sp>
    </p:spTree>
    <p:extLst>
      <p:ext uri="{BB962C8B-B14F-4D97-AF65-F5344CB8AC3E}">
        <p14:creationId xmlns:p14="http://schemas.microsoft.com/office/powerpoint/2010/main" val="7180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124" r="323" b="422"/>
          <a:stretch/>
        </p:blipFill>
        <p:spPr>
          <a:xfrm>
            <a:off x="1524" y="1"/>
            <a:ext cx="12188952" cy="6858000"/>
          </a:xfrm>
          <a:prstGeom prst="rect">
            <a:avLst/>
          </a:prstGeom>
        </p:spPr>
      </p:pic>
      <p:sp>
        <p:nvSpPr>
          <p:cNvPr id="2" name="Title 1"/>
          <p:cNvSpPr>
            <a:spLocks noGrp="1"/>
          </p:cNvSpPr>
          <p:nvPr>
            <p:ph type="ctrTitle"/>
          </p:nvPr>
        </p:nvSpPr>
        <p:spPr>
          <a:xfrm>
            <a:off x="838200" y="533400"/>
            <a:ext cx="8458200" cy="1828800"/>
          </a:xfrm>
        </p:spPr>
        <p:txBody>
          <a:bodyPr anchor="b">
            <a:normAutofit/>
          </a:bodyPr>
          <a:lstStyle>
            <a:lvl1pPr algn="l">
              <a:defRPr sz="4400"/>
            </a:lvl1pPr>
          </a:lstStyle>
          <a:p>
            <a:r>
              <a:rPr lang="fr-FR" smtClean="0"/>
              <a:t>Modifiez le style du titre</a:t>
            </a:r>
            <a:endParaRPr lang="en-US" dirty="0"/>
          </a:p>
        </p:txBody>
      </p:sp>
      <p:sp>
        <p:nvSpPr>
          <p:cNvPr id="3" name="Subtitle 2"/>
          <p:cNvSpPr>
            <a:spLocks noGrp="1"/>
          </p:cNvSpPr>
          <p:nvPr>
            <p:ph type="subTitle" idx="1"/>
          </p:nvPr>
        </p:nvSpPr>
        <p:spPr>
          <a:xfrm>
            <a:off x="838200" y="2438400"/>
            <a:ext cx="7086600" cy="914400"/>
          </a:xfrm>
        </p:spPr>
        <p:txBody>
          <a:bodyPr>
            <a:normAutofit/>
          </a:bodyPr>
          <a:lstStyle>
            <a:lvl1pPr marL="0" indent="0" algn="l">
              <a:spcBef>
                <a:spcPts val="1200"/>
              </a:spcBef>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en-US" dirty="0"/>
          </a:p>
        </p:txBody>
      </p:sp>
    </p:spTree>
    <p:extLst>
      <p:ext uri="{BB962C8B-B14F-4D97-AF65-F5344CB8AC3E}">
        <p14:creationId xmlns:p14="http://schemas.microsoft.com/office/powerpoint/2010/main" val="415445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7FC8593D-7C47-471E-A8DF-97AC4FFD13F5}"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103573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434" t="422"/>
          <a:stretch/>
        </p:blipFill>
        <p:spPr>
          <a:xfrm>
            <a:off x="0" y="0"/>
            <a:ext cx="12188952" cy="6857176"/>
          </a:xfrm>
          <a:prstGeom prst="rect">
            <a:avLst/>
          </a:prstGeom>
        </p:spPr>
      </p:pic>
      <p:sp>
        <p:nvSpPr>
          <p:cNvPr id="2" name="Title 1"/>
          <p:cNvSpPr>
            <a:spLocks noGrp="1"/>
          </p:cNvSpPr>
          <p:nvPr>
            <p:ph type="title"/>
          </p:nvPr>
        </p:nvSpPr>
        <p:spPr>
          <a:xfrm>
            <a:off x="3352800" y="533400"/>
            <a:ext cx="7315200" cy="1828800"/>
          </a:xfrm>
        </p:spPr>
        <p:txBody>
          <a:bodyPr anchor="b">
            <a:normAutofit/>
          </a:bodyPr>
          <a:lstStyle>
            <a:lvl1pPr>
              <a:defRPr sz="4400"/>
            </a:lvl1pPr>
          </a:lstStyle>
          <a:p>
            <a:r>
              <a:rPr lang="fr-FR" smtClean="0"/>
              <a:t>Modifiez le style du titre</a:t>
            </a:r>
            <a:endParaRPr lang="en-US"/>
          </a:p>
        </p:txBody>
      </p:sp>
      <p:sp>
        <p:nvSpPr>
          <p:cNvPr id="3" name="Text Placeholder 2"/>
          <p:cNvSpPr>
            <a:spLocks noGrp="1"/>
          </p:cNvSpPr>
          <p:nvPr>
            <p:ph type="body" idx="1"/>
          </p:nvPr>
        </p:nvSpPr>
        <p:spPr>
          <a:xfrm>
            <a:off x="3352800" y="2438400"/>
            <a:ext cx="5486400" cy="914400"/>
          </a:xfrm>
        </p:spPr>
        <p:txBody>
          <a:bodyPr>
            <a:normAutofit/>
          </a:bodyPr>
          <a:lstStyle>
            <a:lvl1pPr marL="0" indent="0">
              <a:spcBef>
                <a:spcPts val="1200"/>
              </a:spcBef>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Tree>
    <p:extLst>
      <p:ext uri="{BB962C8B-B14F-4D97-AF65-F5344CB8AC3E}">
        <p14:creationId xmlns:p14="http://schemas.microsoft.com/office/powerpoint/2010/main" val="2279508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1524000" y="1825625"/>
            <a:ext cx="4389120" cy="34747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78880" y="1825625"/>
            <a:ext cx="4389120" cy="3474720"/>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7FC8593D-7C47-471E-A8DF-97AC4FFD13F5}"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1625302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Text Placeholder 2"/>
          <p:cNvSpPr>
            <a:spLocks noGrp="1"/>
          </p:cNvSpPr>
          <p:nvPr>
            <p:ph type="body" idx="1"/>
          </p:nvPr>
        </p:nvSpPr>
        <p:spPr>
          <a:xfrm>
            <a:off x="152400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524000" y="2624666"/>
            <a:ext cx="4389120" cy="267546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78880" y="1828799"/>
            <a:ext cx="4389120" cy="795867"/>
          </a:xfrm>
        </p:spPr>
        <p:txBody>
          <a:bodyPr anchor="ctr">
            <a:normAutofit/>
          </a:bodyPr>
          <a:lstStyle>
            <a:lvl1pPr marL="0" indent="0">
              <a:spcBef>
                <a:spcPts val="0"/>
              </a:spcBef>
              <a:buNone/>
              <a:defRPr sz="2400" b="0">
                <a:solidFill>
                  <a:schemeClr val="accent4">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278880" y="2624666"/>
            <a:ext cx="4389120" cy="2675467"/>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FC8593D-7C47-471E-A8DF-97AC4FFD13F5}" type="datetimeFigureOut">
              <a:rPr lang="en-US" smtClean="0"/>
              <a:t>1/14/2016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290008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7FC8593D-7C47-471E-A8DF-97AC4FFD13F5}" type="datetimeFigureOut">
              <a:rPr lang="en-US" smtClean="0"/>
              <a:t>1/14/2016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64502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erg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C8593D-7C47-471E-A8DF-97AC4FFD13F5}" type="datetimeFigureOut">
              <a:rPr lang="en-US" smtClean="0"/>
              <a:t>1/14/2016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358007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fr-FR" smtClean="0"/>
              <a:t>Modifiez le style du titre</a:t>
            </a:r>
            <a:endParaRPr lang="en-US"/>
          </a:p>
        </p:txBody>
      </p:sp>
      <p:sp>
        <p:nvSpPr>
          <p:cNvPr id="3" name="Content Placeholder 2"/>
          <p:cNvSpPr>
            <a:spLocks noGrp="1"/>
          </p:cNvSpPr>
          <p:nvPr>
            <p:ph idx="1"/>
          </p:nvPr>
        </p:nvSpPr>
        <p:spPr>
          <a:xfrm>
            <a:off x="4724400" y="1828800"/>
            <a:ext cx="5943600" cy="3476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523999" y="1828800"/>
            <a:ext cx="2926080" cy="3476625"/>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7FC8593D-7C47-471E-A8DF-97AC4FFD13F5}"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807354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fr-FR" smtClean="0"/>
              <a:t>Modifiez le style du titre</a:t>
            </a:r>
            <a:endParaRPr lang="en-US"/>
          </a:p>
        </p:txBody>
      </p:sp>
      <p:sp>
        <p:nvSpPr>
          <p:cNvPr id="4" name="Text Placeholder 3"/>
          <p:cNvSpPr>
            <a:spLocks noGrp="1"/>
          </p:cNvSpPr>
          <p:nvPr>
            <p:ph type="body" sz="half" idx="2"/>
          </p:nvPr>
        </p:nvSpPr>
        <p:spPr>
          <a:xfrm>
            <a:off x="7010400" y="2245995"/>
            <a:ext cx="3657600" cy="219456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7FC8593D-7C47-471E-A8DF-97AC4FFD13F5}" type="datetimeFigureOut">
              <a:rPr lang="en-US" smtClean="0"/>
              <a:t>1/14/2016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9D71E3-7D81-4C24-B9D8-6B108755C64C}" type="slidenum">
              <a:rPr lang="en-US" smtClean="0"/>
              <a:t>‹N°›</a:t>
            </a:fld>
            <a:endParaRPr lang="en-US"/>
          </a:p>
        </p:txBody>
      </p:sp>
      <p:sp>
        <p:nvSpPr>
          <p:cNvPr id="8" name="Freeform 5"/>
          <p:cNvSpPr>
            <a:spLocks/>
          </p:cNvSpPr>
          <p:nvPr/>
        </p:nvSpPr>
        <p:spPr bwMode="gray">
          <a:xfrm>
            <a:off x="804333" y="1695450"/>
            <a:ext cx="5596467" cy="3295650"/>
          </a:xfrm>
          <a:custGeom>
            <a:avLst/>
            <a:gdLst>
              <a:gd name="T0" fmla="*/ 1279 w 1347"/>
              <a:gd name="T1" fmla="*/ 919 h 986"/>
              <a:gd name="T2" fmla="*/ 65 w 1347"/>
              <a:gd name="T3" fmla="*/ 919 h 986"/>
              <a:gd name="T4" fmla="*/ 65 w 1347"/>
              <a:gd name="T5" fmla="*/ 64 h 986"/>
              <a:gd name="T6" fmla="*/ 1279 w 1347"/>
              <a:gd name="T7" fmla="*/ 64 h 986"/>
              <a:gd name="T8" fmla="*/ 1279 w 1347"/>
              <a:gd name="T9" fmla="*/ 919 h 986"/>
            </a:gdLst>
            <a:ahLst/>
            <a:cxnLst>
              <a:cxn ang="0">
                <a:pos x="T0" y="T1"/>
              </a:cxn>
              <a:cxn ang="0">
                <a:pos x="T2" y="T3"/>
              </a:cxn>
              <a:cxn ang="0">
                <a:pos x="T4" y="T5"/>
              </a:cxn>
              <a:cxn ang="0">
                <a:pos x="T6" y="T7"/>
              </a:cxn>
              <a:cxn ang="0">
                <a:pos x="T8" y="T9"/>
              </a:cxn>
            </a:cxnLst>
            <a:rect l="0" t="0" r="r" b="b"/>
            <a:pathLst>
              <a:path w="1347" h="986">
                <a:moveTo>
                  <a:pt x="1279" y="919"/>
                </a:moveTo>
                <a:cubicBezTo>
                  <a:pt x="1211" y="986"/>
                  <a:pt x="121" y="974"/>
                  <a:pt x="65" y="919"/>
                </a:cubicBezTo>
                <a:cubicBezTo>
                  <a:pt x="9" y="863"/>
                  <a:pt x="0" y="128"/>
                  <a:pt x="65" y="64"/>
                </a:cubicBezTo>
                <a:cubicBezTo>
                  <a:pt x="130" y="0"/>
                  <a:pt x="1217" y="3"/>
                  <a:pt x="1279" y="64"/>
                </a:cubicBezTo>
                <a:cubicBezTo>
                  <a:pt x="1341" y="125"/>
                  <a:pt x="1347" y="852"/>
                  <a:pt x="1279" y="919"/>
                </a:cubicBezTo>
                <a:close/>
              </a:path>
            </a:pathLst>
          </a:custGeom>
          <a:solidFill>
            <a:srgbClr val="FFFFFF"/>
          </a:solidFill>
          <a:ln>
            <a:noFill/>
          </a:ln>
          <a:effectLst>
            <a:outerShdw blurRad="3175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endParaRPr lang="en-US"/>
          </a:p>
        </p:txBody>
      </p:sp>
      <p:sp>
        <p:nvSpPr>
          <p:cNvPr id="12" name="Picture Placeholder 11"/>
          <p:cNvSpPr>
            <a:spLocks noGrp="1"/>
          </p:cNvSpPr>
          <p:nvPr>
            <p:ph type="pic" idx="1"/>
          </p:nvPr>
        </p:nvSpPr>
        <p:spPr>
          <a:xfrm>
            <a:off x="1006022" y="1874520"/>
            <a:ext cx="5193089" cy="2937510"/>
          </a:xfrm>
          <a:custGeom>
            <a:avLst/>
            <a:gdLst>
              <a:gd name="connsiteX0" fmla="*/ 2531359 w 5066932"/>
              <a:gd name="connsiteY0" fmla="*/ 21 h 2945784"/>
              <a:gd name="connsiteX1" fmla="*/ 4878015 w 5066932"/>
              <a:gd name="connsiteY1" fmla="*/ 145719 h 2945784"/>
              <a:gd name="connsiteX2" fmla="*/ 4878015 w 5066932"/>
              <a:gd name="connsiteY2" fmla="*/ 2803241 h 2945784"/>
              <a:gd name="connsiteX3" fmla="*/ 175988 w 5066932"/>
              <a:gd name="connsiteY3" fmla="*/ 2803241 h 2945784"/>
              <a:gd name="connsiteX4" fmla="*/ 175988 w 5066932"/>
              <a:gd name="connsiteY4" fmla="*/ 145719 h 2945784"/>
              <a:gd name="connsiteX5" fmla="*/ 2531359 w 5066932"/>
              <a:gd name="connsiteY5" fmla="*/ 21 h 294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932" h="2945784">
                <a:moveTo>
                  <a:pt x="2531359" y="21"/>
                </a:moveTo>
                <a:cubicBezTo>
                  <a:pt x="3645379" y="1187"/>
                  <a:pt x="4757946" y="50918"/>
                  <a:pt x="4878015" y="145719"/>
                </a:cubicBezTo>
                <a:cubicBezTo>
                  <a:pt x="5118151" y="335320"/>
                  <a:pt x="5141390" y="2594991"/>
                  <a:pt x="4878015" y="2803241"/>
                </a:cubicBezTo>
                <a:cubicBezTo>
                  <a:pt x="4614639" y="3011491"/>
                  <a:pt x="392886" y="2974193"/>
                  <a:pt x="175988" y="2803241"/>
                </a:cubicBezTo>
                <a:cubicBezTo>
                  <a:pt x="-40909" y="2629181"/>
                  <a:pt x="-75768" y="344644"/>
                  <a:pt x="175988" y="145719"/>
                </a:cubicBezTo>
                <a:cubicBezTo>
                  <a:pt x="301866" y="46256"/>
                  <a:pt x="1417339" y="-1144"/>
                  <a:pt x="2531359" y="21"/>
                </a:cubicBezTo>
                <a:close/>
              </a:path>
            </a:pathLst>
          </a:custGeom>
          <a:solidFill>
            <a:schemeClr val="accent2">
              <a:lumMod val="20000"/>
              <a:lumOff val="80000"/>
            </a:schemeClr>
          </a:solidFill>
        </p:spPr>
        <p:txBody>
          <a:bodyPr wrap="square" tIns="365760">
            <a:no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Tree>
    <p:extLst>
      <p:ext uri="{BB962C8B-B14F-4D97-AF65-F5344CB8AC3E}">
        <p14:creationId xmlns:p14="http://schemas.microsoft.com/office/powerpoint/2010/main" val="65131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eux images avec légen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7" name="Freeform 5"/>
          <p:cNvSpPr>
            <a:spLocks/>
          </p:cNvSpPr>
          <p:nvPr/>
        </p:nvSpPr>
        <p:spPr bwMode="gray">
          <a:xfrm>
            <a:off x="762000"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p:cNvSpPr>
            <a:spLocks noGrp="1"/>
          </p:cNvSpPr>
          <p:nvPr>
            <p:ph type="pic" sz="quarter" idx="13"/>
          </p:nvPr>
        </p:nvSpPr>
        <p:spPr>
          <a:xfrm>
            <a:off x="992435"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fr-FR" smtClean="0"/>
              <a:t>Cliquez sur l'icône pour ajouter une image</a:t>
            </a:r>
            <a:endParaRPr lang="en-US"/>
          </a:p>
        </p:txBody>
      </p:sp>
      <p:sp>
        <p:nvSpPr>
          <p:cNvPr id="18" name="Freeform 5"/>
          <p:cNvSpPr>
            <a:spLocks/>
          </p:cNvSpPr>
          <p:nvPr/>
        </p:nvSpPr>
        <p:spPr bwMode="gray">
          <a:xfrm>
            <a:off x="5300133" y="933449"/>
            <a:ext cx="41148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p:cNvSpPr>
            <a:spLocks noGrp="1"/>
          </p:cNvSpPr>
          <p:nvPr>
            <p:ph type="pic" sz="quarter" idx="15"/>
          </p:nvPr>
        </p:nvSpPr>
        <p:spPr>
          <a:xfrm>
            <a:off x="5530568" y="1113022"/>
            <a:ext cx="3638453"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fr-FR" smtClean="0"/>
              <a:t>Cliquez sur l'icône pour ajouter une image</a:t>
            </a:r>
            <a:endParaRPr lang="en-US"/>
          </a:p>
        </p:txBody>
      </p:sp>
      <p:sp>
        <p:nvSpPr>
          <p:cNvPr id="17" name="Text Placeholder 16"/>
          <p:cNvSpPr>
            <a:spLocks noGrp="1"/>
          </p:cNvSpPr>
          <p:nvPr>
            <p:ph type="body" sz="quarter" idx="14"/>
          </p:nvPr>
        </p:nvSpPr>
        <p:spPr>
          <a:xfrm>
            <a:off x="1028581"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fr-FR" smtClean="0"/>
              <a:t>Modifier les styles du texte du masque</a:t>
            </a:r>
          </a:p>
        </p:txBody>
      </p:sp>
      <p:sp>
        <p:nvSpPr>
          <p:cNvPr id="20" name="Text Placeholder 16"/>
          <p:cNvSpPr>
            <a:spLocks noGrp="1"/>
          </p:cNvSpPr>
          <p:nvPr>
            <p:ph type="body" sz="quarter" idx="16"/>
          </p:nvPr>
        </p:nvSpPr>
        <p:spPr>
          <a:xfrm>
            <a:off x="5566714" y="5305425"/>
            <a:ext cx="3566160" cy="1097280"/>
          </a:xfrm>
        </p:spPr>
        <p:txBody>
          <a:bodyPr>
            <a:normAutofit/>
          </a:bodyPr>
          <a:lstStyle>
            <a:lvl1pPr marL="0" indent="0">
              <a:buNone/>
              <a:defRPr sz="18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fr-FR" smtClean="0"/>
              <a:t>Modifier les styles du texte du masque</a:t>
            </a:r>
          </a:p>
        </p:txBody>
      </p:sp>
    </p:spTree>
    <p:extLst>
      <p:ext uri="{BB962C8B-B14F-4D97-AF65-F5344CB8AC3E}">
        <p14:creationId xmlns:p14="http://schemas.microsoft.com/office/powerpoint/2010/main" val="203777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rois images avec légendes">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 y="1716"/>
            <a:ext cx="12188952" cy="6856284"/>
          </a:xfrm>
          <a:prstGeom prst="rect">
            <a:avLst/>
          </a:prstGeom>
        </p:spPr>
      </p:pic>
      <p:sp>
        <p:nvSpPr>
          <p:cNvPr id="7" name="Freeform 5"/>
          <p:cNvSpPr>
            <a:spLocks/>
          </p:cNvSpPr>
          <p:nvPr/>
        </p:nvSpPr>
        <p:spPr bwMode="gray">
          <a:xfrm>
            <a:off x="762000" y="933449"/>
            <a:ext cx="5334000" cy="4109465"/>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p:cNvSpPr>
            <a:spLocks noGrp="1"/>
          </p:cNvSpPr>
          <p:nvPr>
            <p:ph type="pic" sz="quarter" idx="13"/>
          </p:nvPr>
        </p:nvSpPr>
        <p:spPr>
          <a:xfrm>
            <a:off x="991888" y="1113022"/>
            <a:ext cx="4874224" cy="3750319"/>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fr-FR" smtClean="0"/>
              <a:t>Cliquez sur l'icône pour ajouter une image</a:t>
            </a:r>
            <a:endParaRPr lang="en-US"/>
          </a:p>
        </p:txBody>
      </p:sp>
      <p:sp>
        <p:nvSpPr>
          <p:cNvPr id="18" name="Freeform 5"/>
          <p:cNvSpPr>
            <a:spLocks/>
          </p:cNvSpPr>
          <p:nvPr/>
        </p:nvSpPr>
        <p:spPr bwMode="gray">
          <a:xfrm>
            <a:off x="6323873" y="967316"/>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9" name="Picture Placeholder 18"/>
          <p:cNvSpPr>
            <a:spLocks noGrp="1"/>
          </p:cNvSpPr>
          <p:nvPr>
            <p:ph type="pic" sz="quarter" idx="15"/>
          </p:nvPr>
        </p:nvSpPr>
        <p:spPr>
          <a:xfrm>
            <a:off x="6506025" y="1109743"/>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fr-FR" smtClean="0"/>
              <a:t>Cliquez sur l'icône pour ajouter une image</a:t>
            </a:r>
            <a:endParaRPr lang="en-US"/>
          </a:p>
        </p:txBody>
      </p:sp>
      <p:sp>
        <p:nvSpPr>
          <p:cNvPr id="17" name="Text Placeholder 16"/>
          <p:cNvSpPr>
            <a:spLocks noGrp="1"/>
          </p:cNvSpPr>
          <p:nvPr>
            <p:ph type="body" sz="quarter" idx="14"/>
          </p:nvPr>
        </p:nvSpPr>
        <p:spPr>
          <a:xfrm>
            <a:off x="1028581" y="5919255"/>
            <a:ext cx="8104082" cy="497420"/>
          </a:xfrm>
        </p:spPr>
        <p:txBody>
          <a:bodyPr>
            <a:normAutofit/>
          </a:bodyPr>
          <a:lstStyle>
            <a:lvl1pPr marL="0" indent="0">
              <a:spcBef>
                <a:spcPts val="0"/>
              </a:spcBef>
              <a:buNone/>
              <a:defRPr sz="1600"/>
            </a:lvl1pPr>
            <a:lvl2pPr marL="0" indent="0">
              <a:spcBef>
                <a:spcPts val="1200"/>
              </a:spcBef>
              <a:buNone/>
              <a:defRPr sz="1800"/>
            </a:lvl2pPr>
            <a:lvl3pPr marL="0" indent="0">
              <a:spcBef>
                <a:spcPts val="1200"/>
              </a:spcBef>
              <a:buNone/>
              <a:defRPr sz="1800"/>
            </a:lvl3pPr>
            <a:lvl4pPr marL="0" indent="0">
              <a:spcBef>
                <a:spcPts val="1200"/>
              </a:spcBef>
              <a:buNone/>
              <a:defRPr sz="1800"/>
            </a:lvl4pPr>
            <a:lvl5pPr marL="0" indent="0">
              <a:spcBef>
                <a:spcPts val="1200"/>
              </a:spcBef>
              <a:buNone/>
              <a:defRPr sz="1800"/>
            </a:lvl5pPr>
          </a:lstStyle>
          <a:p>
            <a:pPr lvl="0"/>
            <a:r>
              <a:rPr lang="fr-FR" smtClean="0"/>
              <a:t>Modifier les styles du texte du masque</a:t>
            </a:r>
          </a:p>
        </p:txBody>
      </p:sp>
      <p:sp>
        <p:nvSpPr>
          <p:cNvPr id="12" name="Freeform 5"/>
          <p:cNvSpPr>
            <a:spLocks/>
          </p:cNvSpPr>
          <p:nvPr/>
        </p:nvSpPr>
        <p:spPr bwMode="gray">
          <a:xfrm>
            <a:off x="6323873" y="3060954"/>
            <a:ext cx="2990942" cy="1934384"/>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p:cNvSpPr>
            <a:spLocks noGrp="1"/>
          </p:cNvSpPr>
          <p:nvPr>
            <p:ph type="pic" sz="quarter" idx="16"/>
          </p:nvPr>
        </p:nvSpPr>
        <p:spPr>
          <a:xfrm>
            <a:off x="6506025" y="3203381"/>
            <a:ext cx="2626638" cy="1649530"/>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fr-FR" smtClean="0"/>
              <a:t>Cliquez sur l'icône pour ajouter une image</a:t>
            </a:r>
            <a:endParaRPr lang="en-US"/>
          </a:p>
        </p:txBody>
      </p:sp>
      <p:sp>
        <p:nvSpPr>
          <p:cNvPr id="2" name="Title 1"/>
          <p:cNvSpPr>
            <a:spLocks noGrp="1"/>
          </p:cNvSpPr>
          <p:nvPr>
            <p:ph type="title"/>
          </p:nvPr>
        </p:nvSpPr>
        <p:spPr>
          <a:xfrm>
            <a:off x="1028580" y="5305424"/>
            <a:ext cx="8104083" cy="579921"/>
          </a:xfrm>
        </p:spPr>
        <p:txBody>
          <a:bodyPr>
            <a:normAutofit/>
          </a:bodyPr>
          <a:lstStyle>
            <a:lvl1pPr>
              <a:defRPr sz="2400">
                <a:solidFill>
                  <a:schemeClr val="accent1"/>
                </a:solidFill>
              </a:defRPr>
            </a:lvl1pPr>
          </a:lstStyle>
          <a:p>
            <a:r>
              <a:rPr lang="fr-FR" smtClean="0"/>
              <a:t>Modifiez le style du titre</a:t>
            </a:r>
            <a:endParaRPr lang="en-US" dirty="0"/>
          </a:p>
        </p:txBody>
      </p:sp>
    </p:spTree>
    <p:extLst>
      <p:ext uri="{BB962C8B-B14F-4D97-AF65-F5344CB8AC3E}">
        <p14:creationId xmlns:p14="http://schemas.microsoft.com/office/powerpoint/2010/main" val="1017792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nq images">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 y="283"/>
            <a:ext cx="12188952" cy="6859715"/>
          </a:xfrm>
          <a:prstGeom prst="rect">
            <a:avLst/>
          </a:prstGeom>
        </p:spPr>
      </p:pic>
      <p:sp>
        <p:nvSpPr>
          <p:cNvPr id="8" name="Freeform 5"/>
          <p:cNvSpPr>
            <a:spLocks/>
          </p:cNvSpPr>
          <p:nvPr/>
        </p:nvSpPr>
        <p:spPr bwMode="gray">
          <a:xfrm>
            <a:off x="4182533" y="265044"/>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9" name="Picture Placeholder 8"/>
          <p:cNvSpPr>
            <a:spLocks noGrp="1"/>
          </p:cNvSpPr>
          <p:nvPr>
            <p:ph type="pic" sz="quarter" idx="13"/>
          </p:nvPr>
        </p:nvSpPr>
        <p:spPr>
          <a:xfrm>
            <a:off x="4424435" y="436315"/>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fr-FR" smtClean="0"/>
              <a:t>Cliquez sur l'icône pour ajouter une image</a:t>
            </a:r>
            <a:endParaRPr lang="en-US"/>
          </a:p>
        </p:txBody>
      </p:sp>
      <p:sp>
        <p:nvSpPr>
          <p:cNvPr id="10" name="Freeform 5"/>
          <p:cNvSpPr>
            <a:spLocks/>
          </p:cNvSpPr>
          <p:nvPr/>
        </p:nvSpPr>
        <p:spPr bwMode="gray">
          <a:xfrm>
            <a:off x="816188" y="384723"/>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1" name="Picture Placeholder 10"/>
          <p:cNvSpPr>
            <a:spLocks noGrp="1"/>
          </p:cNvSpPr>
          <p:nvPr>
            <p:ph type="pic" sz="quarter" idx="15"/>
          </p:nvPr>
        </p:nvSpPr>
        <p:spPr>
          <a:xfrm>
            <a:off x="1013022" y="538232"/>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fr-FR" smtClean="0"/>
              <a:t>Cliquez sur l'icône pour ajouter une image</a:t>
            </a:r>
            <a:endParaRPr lang="en-US"/>
          </a:p>
        </p:txBody>
      </p:sp>
      <p:sp>
        <p:nvSpPr>
          <p:cNvPr id="12" name="Freeform 5"/>
          <p:cNvSpPr>
            <a:spLocks/>
          </p:cNvSpPr>
          <p:nvPr/>
        </p:nvSpPr>
        <p:spPr bwMode="gray">
          <a:xfrm>
            <a:off x="816188" y="2478361"/>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3" name="Picture Placeholder 12"/>
          <p:cNvSpPr>
            <a:spLocks noGrp="1"/>
          </p:cNvSpPr>
          <p:nvPr>
            <p:ph type="pic" sz="quarter" idx="16"/>
          </p:nvPr>
        </p:nvSpPr>
        <p:spPr>
          <a:xfrm>
            <a:off x="1013022" y="2631870"/>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fr-FR" smtClean="0"/>
              <a:t>Cliquez sur l'icône pour ajouter une image</a:t>
            </a:r>
            <a:endParaRPr lang="en-US"/>
          </a:p>
        </p:txBody>
      </p:sp>
      <p:sp>
        <p:nvSpPr>
          <p:cNvPr id="14" name="Freeform 5"/>
          <p:cNvSpPr>
            <a:spLocks/>
          </p:cNvSpPr>
          <p:nvPr/>
        </p:nvSpPr>
        <p:spPr bwMode="gray">
          <a:xfrm>
            <a:off x="816188" y="4571999"/>
            <a:ext cx="3146212" cy="1894677"/>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15" name="Picture Placeholder 14"/>
          <p:cNvSpPr>
            <a:spLocks noGrp="1"/>
          </p:cNvSpPr>
          <p:nvPr>
            <p:ph type="pic" sz="quarter" idx="17"/>
          </p:nvPr>
        </p:nvSpPr>
        <p:spPr>
          <a:xfrm>
            <a:off x="1013022" y="4725508"/>
            <a:ext cx="2752545" cy="1587658"/>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182880">
            <a:noAutofit/>
          </a:bodyPr>
          <a:lstStyle>
            <a:lvl1pPr marL="0" indent="0" algn="ctr">
              <a:buNone/>
              <a:defRPr/>
            </a:lvl1pPr>
          </a:lstStyle>
          <a:p>
            <a:r>
              <a:rPr lang="fr-FR" smtClean="0"/>
              <a:t>Cliquez sur l'icône pour ajouter une image</a:t>
            </a:r>
            <a:endParaRPr lang="en-US"/>
          </a:p>
        </p:txBody>
      </p:sp>
      <p:sp>
        <p:nvSpPr>
          <p:cNvPr id="20" name="Freeform 5"/>
          <p:cNvSpPr>
            <a:spLocks/>
          </p:cNvSpPr>
          <p:nvPr/>
        </p:nvSpPr>
        <p:spPr bwMode="gray">
          <a:xfrm>
            <a:off x="4182533" y="3448511"/>
            <a:ext cx="5232399" cy="3020023"/>
          </a:xfrm>
          <a:custGeom>
            <a:avLst/>
            <a:gdLst>
              <a:gd name="T0" fmla="*/ 870 w 933"/>
              <a:gd name="T1" fmla="*/ 64 h 1275"/>
              <a:gd name="T2" fmla="*/ 870 w 933"/>
              <a:gd name="T3" fmla="*/ 1213 h 1275"/>
              <a:gd name="T4" fmla="*/ 61 w 933"/>
              <a:gd name="T5" fmla="*/ 1213 h 1275"/>
              <a:gd name="T6" fmla="*/ 61 w 933"/>
              <a:gd name="T7" fmla="*/ 64 h 1275"/>
              <a:gd name="T8" fmla="*/ 870 w 933"/>
              <a:gd name="T9" fmla="*/ 64 h 1275"/>
            </a:gdLst>
            <a:ahLst/>
            <a:cxnLst>
              <a:cxn ang="0">
                <a:pos x="T0" y="T1"/>
              </a:cxn>
              <a:cxn ang="0">
                <a:pos x="T2" y="T3"/>
              </a:cxn>
              <a:cxn ang="0">
                <a:pos x="T4" y="T5"/>
              </a:cxn>
              <a:cxn ang="0">
                <a:pos x="T6" y="T7"/>
              </a:cxn>
              <a:cxn ang="0">
                <a:pos x="T8" y="T9"/>
              </a:cxn>
            </a:cxnLst>
            <a:rect l="0" t="0" r="r" b="b"/>
            <a:pathLst>
              <a:path w="933" h="1275">
                <a:moveTo>
                  <a:pt x="870" y="64"/>
                </a:moveTo>
                <a:cubicBezTo>
                  <a:pt x="933" y="128"/>
                  <a:pt x="922" y="1160"/>
                  <a:pt x="870" y="1213"/>
                </a:cubicBezTo>
                <a:cubicBezTo>
                  <a:pt x="817" y="1266"/>
                  <a:pt x="121" y="1275"/>
                  <a:pt x="61" y="1213"/>
                </a:cubicBezTo>
                <a:cubicBezTo>
                  <a:pt x="0" y="1151"/>
                  <a:pt x="3" y="123"/>
                  <a:pt x="61" y="64"/>
                </a:cubicBezTo>
                <a:cubicBezTo>
                  <a:pt x="118" y="5"/>
                  <a:pt x="806" y="0"/>
                  <a:pt x="870" y="64"/>
                </a:cubicBezTo>
                <a:close/>
              </a:path>
            </a:pathLst>
          </a:custGeom>
          <a:solidFill>
            <a:srgbClr val="FFFFFF"/>
          </a:solidFill>
          <a:effectLst>
            <a:outerShdw blurRad="317500" dist="63500" dir="2700000" algn="tl" rotWithShape="0">
              <a:prstClr val="black">
                <a:alpha val="30000"/>
              </a:prstClr>
            </a:outerShdw>
          </a:effectLst>
        </p:spPr>
        <p:txBody>
          <a:bodyPr vert="horz" wrap="square" lIns="91440" tIns="45720" rIns="91440" bIns="45720" numCol="1" anchor="t" anchorCtr="0" compatLnSpc="1">
            <a:prstTxWarp prst="textNoShape">
              <a:avLst/>
            </a:prstTxWarp>
          </a:bodyPr>
          <a:lstStyle/>
          <a:p>
            <a:endParaRPr lang="en-US"/>
          </a:p>
        </p:txBody>
      </p:sp>
      <p:sp>
        <p:nvSpPr>
          <p:cNvPr id="21" name="Picture Placeholder 20"/>
          <p:cNvSpPr>
            <a:spLocks noGrp="1"/>
          </p:cNvSpPr>
          <p:nvPr>
            <p:ph type="pic" sz="quarter" idx="18"/>
          </p:nvPr>
        </p:nvSpPr>
        <p:spPr>
          <a:xfrm>
            <a:off x="4424435" y="3619782"/>
            <a:ext cx="4748594" cy="2677481"/>
          </a:xfrm>
          <a:custGeom>
            <a:avLst/>
            <a:gdLst>
              <a:gd name="connsiteX0" fmla="*/ 1744346 w 3503695"/>
              <a:gd name="connsiteY0" fmla="*/ 62 h 4031418"/>
              <a:gd name="connsiteX1" fmla="*/ 3334838 w 3503695"/>
              <a:gd name="connsiteY1" fmla="*/ 150223 h 4031418"/>
              <a:gd name="connsiteX2" fmla="*/ 3334838 w 3503695"/>
              <a:gd name="connsiteY2" fmla="*/ 3890810 h 4031418"/>
              <a:gd name="connsiteX3" fmla="*/ 174362 w 3503695"/>
              <a:gd name="connsiteY3" fmla="*/ 3890810 h 4031418"/>
              <a:gd name="connsiteX4" fmla="*/ 174362 w 3503695"/>
              <a:gd name="connsiteY4" fmla="*/ 150223 h 4031418"/>
              <a:gd name="connsiteX5" fmla="*/ 1744346 w 3503695"/>
              <a:gd name="connsiteY5" fmla="*/ 62 h 4031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3695" h="4031418">
                <a:moveTo>
                  <a:pt x="1744346" y="62"/>
                </a:moveTo>
                <a:cubicBezTo>
                  <a:pt x="2475376" y="-1972"/>
                  <a:pt x="3209826" y="46047"/>
                  <a:pt x="3334838" y="150223"/>
                </a:cubicBezTo>
                <a:cubicBezTo>
                  <a:pt x="3580957" y="358576"/>
                  <a:pt x="3537984" y="3718268"/>
                  <a:pt x="3334838" y="3890810"/>
                </a:cubicBezTo>
                <a:cubicBezTo>
                  <a:pt x="3127786" y="4063352"/>
                  <a:pt x="408761" y="4092652"/>
                  <a:pt x="174362" y="3890810"/>
                </a:cubicBezTo>
                <a:cubicBezTo>
                  <a:pt x="-63943" y="3688968"/>
                  <a:pt x="-52223" y="342299"/>
                  <a:pt x="174362" y="150223"/>
                </a:cubicBezTo>
                <a:cubicBezTo>
                  <a:pt x="285702" y="54185"/>
                  <a:pt x="1013315" y="2097"/>
                  <a:pt x="1744346" y="62"/>
                </a:cubicBezTo>
                <a:close/>
              </a:path>
            </a:pathLst>
          </a:custGeom>
          <a:solidFill>
            <a:schemeClr val="accent2">
              <a:lumMod val="20000"/>
              <a:lumOff val="80000"/>
            </a:schemeClr>
          </a:solidFill>
        </p:spPr>
        <p:txBody>
          <a:bodyPr wrap="square" tIns="365760">
            <a:noAutofit/>
          </a:bodyPr>
          <a:lstStyle>
            <a:lvl1pPr marL="0" indent="0" algn="ctr">
              <a:buNone/>
              <a:defRPr/>
            </a:lvl1pPr>
          </a:lstStyle>
          <a:p>
            <a:r>
              <a:rPr lang="fr-FR" smtClean="0"/>
              <a:t>Cliquez sur l'icône pour ajouter une image</a:t>
            </a:r>
            <a:endParaRPr lang="en-US"/>
          </a:p>
        </p:txBody>
      </p:sp>
    </p:spTree>
    <p:extLst>
      <p:ext uri="{BB962C8B-B14F-4D97-AF65-F5344CB8AC3E}">
        <p14:creationId xmlns:p14="http://schemas.microsoft.com/office/powerpoint/2010/main" val="86467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7FC8593D-7C47-471E-A8DF-97AC4FFD13F5}"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144326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5125"/>
            <a:ext cx="1828799" cy="4940300"/>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524000" y="365125"/>
            <a:ext cx="6858000" cy="494030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7FC8593D-7C47-471E-A8DF-97AC4FFD13F5}" type="datetimeFigureOut">
              <a:rPr lang="en-US" smtClean="0"/>
              <a:t>1/14/2016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9D71E3-7D81-4C24-B9D8-6B108755C64C}" type="slidenum">
              <a:rPr lang="en-US" smtClean="0"/>
              <a:t>‹N°›</a:t>
            </a:fld>
            <a:endParaRPr lang="en-US"/>
          </a:p>
        </p:txBody>
      </p:sp>
    </p:spTree>
    <p:extLst>
      <p:ext uri="{BB962C8B-B14F-4D97-AF65-F5344CB8AC3E}">
        <p14:creationId xmlns:p14="http://schemas.microsoft.com/office/powerpoint/2010/main" val="3926244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6" cstate="print">
            <a:extLst>
              <a:ext uri="{28A0092B-C50C-407E-A947-70E740481C1C}">
                <a14:useLocalDpi xmlns:a14="http://schemas.microsoft.com/office/drawing/2010/main" val="0"/>
              </a:ext>
            </a:extLst>
          </a:blip>
          <a:srcRect l="525" t="511" r="525" b="2999"/>
          <a:stretch/>
        </p:blipFill>
        <p:spPr>
          <a:xfrm>
            <a:off x="0" y="0"/>
            <a:ext cx="12188826" cy="6858000"/>
          </a:xfrm>
          <a:prstGeom prst="rect">
            <a:avLst/>
          </a:prstGeom>
        </p:spPr>
      </p:pic>
      <p:sp>
        <p:nvSpPr>
          <p:cNvPr id="2" name="Title Placeholder 1"/>
          <p:cNvSpPr>
            <a:spLocks noGrp="1"/>
          </p:cNvSpPr>
          <p:nvPr>
            <p:ph type="title"/>
          </p:nvPr>
        </p:nvSpPr>
        <p:spPr>
          <a:xfrm>
            <a:off x="838200" y="365126"/>
            <a:ext cx="9829800" cy="1082674"/>
          </a:xfrm>
          <a:prstGeom prst="rect">
            <a:avLst/>
          </a:prstGeom>
        </p:spPr>
        <p:txBody>
          <a:bodyPr vert="horz" lIns="91440" tIns="45720" rIns="91440" bIns="45720" rtlCol="0" anchor="b">
            <a:normAutofit/>
          </a:bodyPr>
          <a:lstStyle/>
          <a:p>
            <a:r>
              <a:rPr lang="fr-FR" smtClean="0"/>
              <a:t>Modifiez le style du titre</a:t>
            </a:r>
            <a:endParaRPr lang="en-US"/>
          </a:p>
        </p:txBody>
      </p:sp>
      <p:sp>
        <p:nvSpPr>
          <p:cNvPr id="3" name="Text Placeholder 2"/>
          <p:cNvSpPr>
            <a:spLocks noGrp="1"/>
          </p:cNvSpPr>
          <p:nvPr>
            <p:ph type="body" idx="1"/>
          </p:nvPr>
        </p:nvSpPr>
        <p:spPr>
          <a:xfrm>
            <a:off x="1524000" y="1828800"/>
            <a:ext cx="9144000" cy="347472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smtClean="0"/>
          </a:p>
        </p:txBody>
      </p:sp>
      <p:sp>
        <p:nvSpPr>
          <p:cNvPr id="4" name="Date Placeholder 3"/>
          <p:cNvSpPr>
            <a:spLocks noGrp="1"/>
          </p:cNvSpPr>
          <p:nvPr>
            <p:ph type="dt" sz="half" idx="2"/>
          </p:nvPr>
        </p:nvSpPr>
        <p:spPr>
          <a:xfrm>
            <a:off x="7010400" y="6416675"/>
            <a:ext cx="1371600" cy="365125"/>
          </a:xfrm>
          <a:prstGeom prst="rect">
            <a:avLst/>
          </a:prstGeom>
        </p:spPr>
        <p:txBody>
          <a:bodyPr vert="horz" lIns="91440" tIns="45720" rIns="91440" bIns="45720" rtlCol="0" anchor="ctr"/>
          <a:lstStyle>
            <a:lvl1pPr algn="r">
              <a:defRPr sz="1000">
                <a:solidFill>
                  <a:schemeClr val="tx1"/>
                </a:solidFill>
              </a:defRPr>
            </a:lvl1pPr>
          </a:lstStyle>
          <a:p>
            <a:fld id="{7FC8593D-7C47-471E-A8DF-97AC4FFD13F5}" type="datetimeFigureOut">
              <a:rPr lang="en-US" smtClean="0"/>
              <a:pPr/>
              <a:t>1/14/2016</a:t>
            </a:fld>
            <a:endParaRPr lang="en-US" dirty="0"/>
          </a:p>
        </p:txBody>
      </p:sp>
      <p:sp>
        <p:nvSpPr>
          <p:cNvPr id="5" name="Footer Placeholder 4"/>
          <p:cNvSpPr>
            <a:spLocks noGrp="1"/>
          </p:cNvSpPr>
          <p:nvPr>
            <p:ph type="ftr" sz="quarter" idx="3"/>
          </p:nvPr>
        </p:nvSpPr>
        <p:spPr>
          <a:xfrm>
            <a:off x="2209800" y="6416675"/>
            <a:ext cx="4572000"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8610600" y="6416675"/>
            <a:ext cx="838200" cy="365125"/>
          </a:xfrm>
          <a:prstGeom prst="rect">
            <a:avLst/>
          </a:prstGeom>
        </p:spPr>
        <p:txBody>
          <a:bodyPr vert="horz" lIns="91440" tIns="45720" rIns="91440" bIns="45720" rtlCol="0" anchor="ctr"/>
          <a:lstStyle>
            <a:lvl1pPr algn="r">
              <a:defRPr sz="1000">
                <a:solidFill>
                  <a:schemeClr val="tx1"/>
                </a:solidFill>
              </a:defRPr>
            </a:lvl1pPr>
          </a:lstStyle>
          <a:p>
            <a:fld id="{289D71E3-7D81-4C24-B9D8-6B108755C64C}" type="slidenum">
              <a:rPr lang="en-US" smtClean="0"/>
              <a:pPr/>
              <a:t>‹N°›</a:t>
            </a:fld>
            <a:endParaRPr lang="en-US"/>
          </a:p>
        </p:txBody>
      </p:sp>
    </p:spTree>
    <p:extLst>
      <p:ext uri="{BB962C8B-B14F-4D97-AF65-F5344CB8AC3E}">
        <p14:creationId xmlns:p14="http://schemas.microsoft.com/office/powerpoint/2010/main" val="3616545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2" r:id="rId11"/>
    <p:sldLayoutId id="2147483661"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1200"/>
        </a:spcBef>
        <a:buFont typeface="Arial" panose="020B0604020202020204" pitchFamily="34" charset="0"/>
        <a:buChar char="•"/>
        <a:defRPr sz="1800" kern="1200">
          <a:solidFill>
            <a:schemeClr val="tx1"/>
          </a:solidFill>
          <a:latin typeface="+mn-lt"/>
          <a:ea typeface="+mn-ea"/>
          <a:cs typeface="+mn-cs"/>
        </a:defRPr>
      </a:lvl2pPr>
      <a:lvl3pPr marL="685800" indent="-18288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3pPr>
      <a:lvl4pPr marL="914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4pPr>
      <a:lvl5pPr marL="11430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5pPr>
      <a:lvl6pPr marL="13716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6pPr>
      <a:lvl7pPr marL="16002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7pPr>
      <a:lvl8pPr marL="18288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8pPr>
      <a:lvl9pPr marL="2057400" indent="-182880" algn="l" defTabSz="914400" rtl="0" eaLnBrk="1" latinLnBrk="0" hangingPunct="1">
        <a:lnSpc>
          <a:spcPct val="90000"/>
        </a:lnSpc>
        <a:spcBef>
          <a:spcPts val="6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g"/><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l" defTabSz="914400">
              <a:lnSpc>
                <a:spcPct val="90000"/>
              </a:lnSpc>
              <a:spcBef>
                <a:spcPts val="0"/>
              </a:spcBef>
              <a:buNone/>
            </a:pPr>
            <a:r>
              <a:rPr lang="fr-FR" noProof="1" smtClean="0">
                <a:latin typeface="Corbel" panose="020B0503020204020204" pitchFamily="34" charset="0"/>
              </a:rPr>
              <a:t>NORMES DE DÉONTOLOGIE DE LA PROFESSION ENSEIGNANTE EN PRÉSCOLAIRE</a:t>
            </a:r>
            <a:endParaRPr lang="fr-FR" noProof="1">
              <a:latin typeface="Corbel" panose="020B0503020204020204" pitchFamily="34" charset="0"/>
            </a:endParaRPr>
          </a:p>
        </p:txBody>
      </p:sp>
    </p:spTree>
    <p:extLst>
      <p:ext uri="{BB962C8B-B14F-4D97-AF65-F5344CB8AC3E}">
        <p14:creationId xmlns:p14="http://schemas.microsoft.com/office/powerpoint/2010/main" val="279804709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52800" y="533400"/>
            <a:ext cx="7315200" cy="1239416"/>
          </a:xfrm>
        </p:spPr>
        <p:txBody>
          <a:bodyPr/>
          <a:lstStyle/>
          <a:p>
            <a:pPr algn="l" defTabSz="914400">
              <a:lnSpc>
                <a:spcPct val="90000"/>
              </a:lnSpc>
              <a:spcBef>
                <a:spcPts val="0"/>
              </a:spcBef>
              <a:buNone/>
            </a:pPr>
            <a:r>
              <a:rPr lang="fr-FR" noProof="1" smtClean="0">
                <a:solidFill>
                  <a:srgbClr val="404040"/>
                </a:solidFill>
                <a:latin typeface="Corbel" panose="020B0503020204020204" pitchFamily="34" charset="0"/>
              </a:rPr>
              <a:t>OBJECTIFS DE LA MATINÉE</a:t>
            </a:r>
            <a:endParaRPr lang="fr-FR" sz="4400" b="0" i="0" noProof="1">
              <a:solidFill>
                <a:srgbClr val="404040"/>
              </a:solidFill>
              <a:latin typeface="Corbel" panose="020B0503020204020204" pitchFamily="34" charset="0"/>
            </a:endParaRPr>
          </a:p>
        </p:txBody>
      </p:sp>
      <p:sp>
        <p:nvSpPr>
          <p:cNvPr id="3" name="Espace réservé du texte 2"/>
          <p:cNvSpPr>
            <a:spLocks noGrp="1"/>
          </p:cNvSpPr>
          <p:nvPr>
            <p:ph type="body" idx="1"/>
          </p:nvPr>
        </p:nvSpPr>
        <p:spPr>
          <a:xfrm>
            <a:off x="3352800" y="2438400"/>
            <a:ext cx="5486400" cy="1422648"/>
          </a:xfrm>
        </p:spPr>
        <p:txBody>
          <a:bodyPr>
            <a:normAutofit fontScale="85000" lnSpcReduction="20000"/>
          </a:bodyPr>
          <a:lstStyle/>
          <a:p>
            <a:pPr marL="342900" indent="-342900" algn="l" defTabSz="914400">
              <a:lnSpc>
                <a:spcPct val="90000"/>
              </a:lnSpc>
              <a:spcBef>
                <a:spcPts val="1800"/>
              </a:spcBef>
              <a:buFontTx/>
              <a:buChar char="-"/>
            </a:pPr>
            <a:r>
              <a:rPr lang="fr-FR" noProof="1" smtClean="0">
                <a:solidFill>
                  <a:srgbClr val="404040"/>
                </a:solidFill>
                <a:latin typeface="Corbel" panose="020B0503020204020204" pitchFamily="34" charset="0"/>
              </a:rPr>
              <a:t>Mesurer les enjeux éthiques liés à sa pratique quotidienne</a:t>
            </a:r>
          </a:p>
          <a:p>
            <a:pPr marL="342900" indent="-342900" algn="l" defTabSz="914400">
              <a:lnSpc>
                <a:spcPct val="90000"/>
              </a:lnSpc>
              <a:spcBef>
                <a:spcPts val="1800"/>
              </a:spcBef>
              <a:buFontTx/>
              <a:buChar char="-"/>
            </a:pPr>
            <a:r>
              <a:rPr lang="fr-FR" sz="2400" b="0" i="0" noProof="1" smtClean="0">
                <a:solidFill>
                  <a:srgbClr val="404040"/>
                </a:solidFill>
                <a:latin typeface="Corbel" panose="020B0503020204020204" pitchFamily="34" charset="0"/>
              </a:rPr>
              <a:t>S’impliquer en professionnel capable d’analyser et de dépasser ses réactions spontanées, ses préjugés, ses émotions.</a:t>
            </a:r>
            <a:endParaRPr lang="fr-FR" sz="2400" b="0" i="0" noProof="1">
              <a:solidFill>
                <a:srgbClr val="404040"/>
              </a:solidFill>
              <a:latin typeface="Corbel" panose="020B0503020204020204" pitchFamily="34" charset="0"/>
            </a:endParaRPr>
          </a:p>
        </p:txBody>
      </p:sp>
    </p:spTree>
    <p:extLst>
      <p:ext uri="{BB962C8B-B14F-4D97-AF65-F5344CB8AC3E}">
        <p14:creationId xmlns:p14="http://schemas.microsoft.com/office/powerpoint/2010/main" val="684342303"/>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à du contenu 2"/>
          <p:cNvSpPr>
            <a:spLocks noGrp="1"/>
          </p:cNvSpPr>
          <p:nvPr>
            <p:ph idx="1"/>
          </p:nvPr>
        </p:nvSpPr>
        <p:spPr/>
        <p:txBody>
          <a:bodyPr/>
          <a:lstStyle/>
          <a:p>
            <a:pPr marL="0" indent="0" algn="ctr">
              <a:buNone/>
            </a:pPr>
            <a:r>
              <a:rPr lang="fr-FR" sz="4400" b="1" noProof="1" smtClean="0">
                <a:solidFill>
                  <a:srgbClr val="FF0000"/>
                </a:solidFill>
                <a:latin typeface="Corbel" panose="020B0503020204020204" pitchFamily="34" charset="0"/>
              </a:rPr>
              <a:t>DÉONTOLOGIE</a:t>
            </a:r>
            <a:endParaRPr lang="fr-FR" sz="4400" b="1" noProof="1">
              <a:solidFill>
                <a:srgbClr val="FF0000"/>
              </a:solidFill>
              <a:latin typeface="Corbel" panose="020B0503020204020204" pitchFamily="34" charset="0"/>
            </a:endParaRPr>
          </a:p>
          <a:p>
            <a:pPr algn="ctr"/>
            <a:endParaRPr lang="fr-FR" b="1" noProof="1">
              <a:solidFill>
                <a:srgbClr val="FF0000"/>
              </a:solidFill>
              <a:latin typeface="Corbel" panose="020B0503020204020204" pitchFamily="34" charset="0"/>
            </a:endParaRPr>
          </a:p>
          <a:p>
            <a:pPr marL="0" indent="0" algn="ctr">
              <a:buNone/>
            </a:pPr>
            <a:r>
              <a:rPr lang="fr-FR" sz="9600" b="1" noProof="1">
                <a:solidFill>
                  <a:srgbClr val="FF0000"/>
                </a:solidFill>
                <a:latin typeface="Corbel" panose="020B0503020204020204" pitchFamily="34" charset="0"/>
              </a:rPr>
              <a:t>?</a:t>
            </a:r>
            <a:endParaRPr lang="fr-FR" sz="9600" b="1" noProof="1">
              <a:solidFill>
                <a:schemeClr val="tx2"/>
              </a:solidFill>
              <a:latin typeface="Corbel" panose="020B0503020204020204" pitchFamily="34" charset="0"/>
            </a:endParaRPr>
          </a:p>
        </p:txBody>
      </p:sp>
    </p:spTree>
    <p:extLst>
      <p:ext uri="{BB962C8B-B14F-4D97-AF65-F5344CB8AC3E}">
        <p14:creationId xmlns:p14="http://schemas.microsoft.com/office/powerpoint/2010/main" val="22003354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4800" noProof="1" smtClean="0">
                <a:latin typeface="Corbel" panose="020B0503020204020204" pitchFamily="34" charset="0"/>
              </a:rPr>
              <a:t>5 situations</a:t>
            </a:r>
            <a:endParaRPr lang="fr-FR" sz="4800" noProof="1">
              <a:latin typeface="Corbel" panose="020B0503020204020204" pitchFamily="34" charset="0"/>
            </a:endParaRPr>
          </a:p>
        </p:txBody>
      </p:sp>
      <p:sp>
        <p:nvSpPr>
          <p:cNvPr id="3" name="Espace réservé à du contenu 2"/>
          <p:cNvSpPr>
            <a:spLocks noGrp="1"/>
          </p:cNvSpPr>
          <p:nvPr>
            <p:ph sz="half" idx="1"/>
          </p:nvPr>
        </p:nvSpPr>
        <p:spPr/>
        <p:txBody>
          <a:bodyPr/>
          <a:lstStyle/>
          <a:p>
            <a:r>
              <a:rPr lang="fr-FR" noProof="1" smtClean="0">
                <a:latin typeface="Corbel" panose="020B0503020204020204" pitchFamily="34" charset="0"/>
              </a:rPr>
              <a:t>Les préoccupations ou tensions vécues par l’enseignant</a:t>
            </a:r>
          </a:p>
          <a:p>
            <a:r>
              <a:rPr lang="fr-FR" noProof="1" smtClean="0">
                <a:latin typeface="Corbel" panose="020B0503020204020204" pitchFamily="34" charset="0"/>
              </a:rPr>
              <a:t>Ce qui vous choque</a:t>
            </a:r>
          </a:p>
          <a:p>
            <a:r>
              <a:rPr lang="fr-FR" noProof="1" smtClean="0">
                <a:latin typeface="Corbel" panose="020B0503020204020204" pitchFamily="34" charset="0"/>
              </a:rPr>
              <a:t>Ce que vous trouvez normal</a:t>
            </a:r>
            <a:endParaRPr lang="fr-FR" noProof="1">
              <a:latin typeface="Corbel" panose="020B0503020204020204" pitchFamily="34" charset="0"/>
            </a:endParaRPr>
          </a:p>
        </p:txBody>
      </p:sp>
    </p:spTree>
    <p:extLst>
      <p:ext uri="{BB962C8B-B14F-4D97-AF65-F5344CB8AC3E}">
        <p14:creationId xmlns:p14="http://schemas.microsoft.com/office/powerpoint/2010/main" val="1359999132"/>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9536" y="1988840"/>
            <a:ext cx="8496944" cy="1080120"/>
          </a:xfrm>
        </p:spPr>
        <p:txBody>
          <a:bodyPr>
            <a:noAutofit/>
          </a:bodyPr>
          <a:lstStyle/>
          <a:p>
            <a:pPr fontAlgn="ctr">
              <a:lnSpc>
                <a:spcPct val="150000"/>
              </a:lnSpc>
            </a:pPr>
            <a:r>
              <a:rPr lang="fr-BE" sz="1400" dirty="0">
                <a:latin typeface="Corbel" panose="020B0503020204020204" pitchFamily="34" charset="0"/>
              </a:rPr>
              <a:t> </a:t>
            </a:r>
            <a:r>
              <a:rPr lang="fr-BE" sz="1400" b="1" cap="small" dirty="0">
                <a:latin typeface="Corbel" panose="020B0503020204020204" pitchFamily="34" charset="0"/>
              </a:rPr>
              <a:t>- </a:t>
            </a:r>
            <a:r>
              <a:rPr lang="fr-BE" sz="1600" b="1" cap="small" dirty="0">
                <a:latin typeface="Corbel" panose="020B0503020204020204" pitchFamily="34" charset="0"/>
              </a:rPr>
              <a:t>Considérations sur l’idée de norme ; Distinguer normes et valeurs, </a:t>
            </a:r>
            <a:r>
              <a:rPr lang="fr-BE" sz="1600" b="1" cap="small" dirty="0" err="1">
                <a:latin typeface="Corbel" panose="020B0503020204020204" pitchFamily="34" charset="0"/>
              </a:rPr>
              <a:t>Prairat</a:t>
            </a:r>
            <a:r>
              <a:rPr lang="fr-BE" sz="1600" b="1" cap="small" dirty="0">
                <a:latin typeface="Corbel" panose="020B0503020204020204" pitchFamily="34" charset="0"/>
              </a:rPr>
              <a:t> E., 2012.</a:t>
            </a:r>
            <a:br>
              <a:rPr lang="fr-BE" sz="1600" b="1" cap="small" dirty="0">
                <a:latin typeface="Corbel" panose="020B0503020204020204" pitchFamily="34" charset="0"/>
              </a:rPr>
            </a:br>
            <a:r>
              <a:rPr lang="fr-BE" sz="1600" b="1" cap="small" dirty="0">
                <a:latin typeface="Corbel" panose="020B0503020204020204" pitchFamily="34" charset="0"/>
              </a:rPr>
              <a:t>- Considérations sur l’idée de norme ; les trois caractéristiques de la norme, </a:t>
            </a:r>
            <a:r>
              <a:rPr lang="fr-BE" sz="1600" b="1" cap="small" dirty="0" err="1">
                <a:latin typeface="Corbel" panose="020B0503020204020204" pitchFamily="34" charset="0"/>
              </a:rPr>
              <a:t>Prairat</a:t>
            </a:r>
            <a:r>
              <a:rPr lang="fr-BE" sz="1600" b="1" cap="small" dirty="0">
                <a:latin typeface="Corbel" panose="020B0503020204020204" pitchFamily="34" charset="0"/>
              </a:rPr>
              <a:t> E., 2012.</a:t>
            </a:r>
            <a:r>
              <a:rPr lang="fr-BE" sz="1600" dirty="0">
                <a:latin typeface="Corbel" panose="020B0503020204020204" pitchFamily="34" charset="0"/>
              </a:rPr>
              <a:t/>
            </a:r>
            <a:br>
              <a:rPr lang="fr-BE" sz="1600" dirty="0">
                <a:latin typeface="Corbel" panose="020B0503020204020204" pitchFamily="34" charset="0"/>
              </a:rPr>
            </a:br>
            <a:r>
              <a:rPr lang="fr-BE" sz="1600" dirty="0">
                <a:latin typeface="Corbel" panose="020B0503020204020204" pitchFamily="34" charset="0"/>
              </a:rPr>
              <a:t> </a:t>
            </a:r>
            <a:br>
              <a:rPr lang="fr-BE" sz="1600" dirty="0">
                <a:latin typeface="Corbel" panose="020B0503020204020204" pitchFamily="34" charset="0"/>
              </a:rPr>
            </a:br>
            <a:r>
              <a:rPr lang="fr-BE" sz="1600" dirty="0">
                <a:latin typeface="Corbel" panose="020B0503020204020204" pitchFamily="34" charset="0"/>
              </a:rPr>
              <a:t/>
            </a:r>
            <a:br>
              <a:rPr lang="fr-BE" sz="1600" dirty="0">
                <a:latin typeface="Corbel" panose="020B0503020204020204" pitchFamily="34" charset="0"/>
              </a:rPr>
            </a:br>
            <a:r>
              <a:rPr lang="fr-BE" sz="1400" dirty="0">
                <a:latin typeface="Corbel" panose="020B0503020204020204" pitchFamily="34" charset="0"/>
              </a:rPr>
              <a:t>		</a:t>
            </a:r>
            <a:endParaRPr lang="fr-FR" sz="1400" b="0" i="0" noProof="1">
              <a:solidFill>
                <a:srgbClr val="404040"/>
              </a:solidFill>
              <a:latin typeface="Corbel" panose="020B0503020204020204" pitchFamily="34" charset="0"/>
            </a:endParaRPr>
          </a:p>
        </p:txBody>
      </p:sp>
    </p:spTree>
    <p:extLst>
      <p:ext uri="{BB962C8B-B14F-4D97-AF65-F5344CB8AC3E}">
        <p14:creationId xmlns:p14="http://schemas.microsoft.com/office/powerpoint/2010/main" val="37582572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6"/>
          <p:cNvSpPr>
            <a:spLocks noGrp="1"/>
          </p:cNvSpPr>
          <p:nvPr>
            <p:ph type="title"/>
          </p:nvPr>
        </p:nvSpPr>
        <p:spPr>
          <a:xfrm>
            <a:off x="946720" y="260648"/>
            <a:ext cx="9829800" cy="5512146"/>
          </a:xfrm>
        </p:spPr>
        <p:txBody>
          <a:bodyPr>
            <a:normAutofit/>
          </a:bodyPr>
          <a:lstStyle/>
          <a:p>
            <a:pPr lvl="0"/>
            <a:endParaRPr lang="fr-BE" sz="1600" dirty="0">
              <a:latin typeface="Corbel" panose="020B0503020204020204" pitchFamily="34" charset="0"/>
            </a:endParaRPr>
          </a:p>
        </p:txBody>
      </p:sp>
      <p:graphicFrame>
        <p:nvGraphicFramePr>
          <p:cNvPr id="9" name="Diagramme 8"/>
          <p:cNvGraphicFramePr/>
          <p:nvPr>
            <p:extLst>
              <p:ext uri="{D42A27DB-BD31-4B8C-83A1-F6EECF244321}">
                <p14:modId xmlns:p14="http://schemas.microsoft.com/office/powerpoint/2010/main" val="908368391"/>
              </p:ext>
            </p:extLst>
          </p:nvPr>
        </p:nvGraphicFramePr>
        <p:xfrm>
          <a:off x="2032000" y="719666"/>
          <a:ext cx="874452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7739965"/>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3661081523"/>
              </p:ext>
            </p:extLst>
          </p:nvPr>
        </p:nvGraphicFramePr>
        <p:xfrm>
          <a:off x="1181100" y="2204864"/>
          <a:ext cx="9144000" cy="1800064"/>
        </p:xfrm>
        <a:graphic>
          <a:graphicData uri="http://schemas.openxmlformats.org/drawingml/2006/table">
            <a:tbl>
              <a:tblPr>
                <a:tableStyleId>{5C22544A-7EE6-4342-B048-85BDC9FD1C3A}</a:tableStyleId>
              </a:tblPr>
              <a:tblGrid>
                <a:gridCol w="3046745">
                  <a:extLst>
                    <a:ext uri="{9D8B030D-6E8A-4147-A177-3AD203B41FA5}">
                      <a16:colId xmlns:a16="http://schemas.microsoft.com/office/drawing/2014/main" val="2526576233"/>
                    </a:ext>
                  </a:extLst>
                </a:gridCol>
                <a:gridCol w="3046745">
                  <a:extLst>
                    <a:ext uri="{9D8B030D-6E8A-4147-A177-3AD203B41FA5}">
                      <a16:colId xmlns:a16="http://schemas.microsoft.com/office/drawing/2014/main" val="3628814853"/>
                    </a:ext>
                  </a:extLst>
                </a:gridCol>
                <a:gridCol w="3050510">
                  <a:extLst>
                    <a:ext uri="{9D8B030D-6E8A-4147-A177-3AD203B41FA5}">
                      <a16:colId xmlns:a16="http://schemas.microsoft.com/office/drawing/2014/main" val="1364236870"/>
                    </a:ext>
                  </a:extLst>
                </a:gridCol>
              </a:tblGrid>
              <a:tr h="249713">
                <a:tc gridSpan="3">
                  <a:txBody>
                    <a:bodyPr/>
                    <a:lstStyle/>
                    <a:p>
                      <a:pPr marL="521970" marR="93980" indent="-250825" algn="ctr">
                        <a:spcAft>
                          <a:spcPts val="0"/>
                        </a:spcAft>
                      </a:pPr>
                      <a:r>
                        <a:rPr lang="fr-BE" sz="2000" kern="50" dirty="0">
                          <a:effectLst/>
                          <a:latin typeface="Corbel" panose="020B0503020204020204" pitchFamily="34" charset="0"/>
                        </a:rPr>
                        <a:t>Les trois caractéristiques de la norme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871448990"/>
                  </a:ext>
                </a:extLst>
              </a:tr>
              <a:tr h="249713">
                <a:tc>
                  <a:txBody>
                    <a:bodyPr/>
                    <a:lstStyle/>
                    <a:p>
                      <a:pPr marR="93980" algn="ctr">
                        <a:spcAft>
                          <a:spcPts val="0"/>
                        </a:spcAft>
                      </a:pPr>
                      <a:r>
                        <a:rPr lang="fr-BE" sz="2000" kern="50" dirty="0">
                          <a:effectLst/>
                          <a:latin typeface="Corbel" panose="020B0503020204020204" pitchFamily="34" charset="0"/>
                        </a:rPr>
                        <a:t>Régularité</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dirty="0">
                          <a:effectLst/>
                          <a:latin typeface="Corbel" panose="020B0503020204020204" pitchFamily="34" charset="0"/>
                        </a:rPr>
                        <a:t>Contrainte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a:effectLst/>
                          <a:latin typeface="Corbel" panose="020B0503020204020204" pitchFamily="34" charset="0"/>
                        </a:rPr>
                        <a:t>Comportement partagé</a:t>
                      </a:r>
                      <a:endParaRPr lang="fr-BE" sz="2000" kern="5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extLst>
                  <a:ext uri="{0D108BD9-81ED-4DB2-BD59-A6C34878D82A}">
                    <a16:rowId xmlns:a16="http://schemas.microsoft.com/office/drawing/2014/main" val="1592957468"/>
                  </a:ext>
                </a:extLst>
              </a:tr>
              <a:tr h="249713">
                <a:tc>
                  <a:txBody>
                    <a:bodyPr/>
                    <a:lstStyle/>
                    <a:p>
                      <a:pPr marR="93980" algn="ctr">
                        <a:spcAft>
                          <a:spcPts val="0"/>
                        </a:spcAft>
                      </a:pPr>
                      <a:r>
                        <a:rPr lang="fr-BE" sz="2000" kern="50" dirty="0">
                          <a:effectLst/>
                          <a:latin typeface="Corbel" panose="020B0503020204020204" pitchFamily="34" charset="0"/>
                        </a:rPr>
                        <a:t>Dimension descriptive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dirty="0">
                          <a:effectLst/>
                          <a:latin typeface="Corbel" panose="020B0503020204020204" pitchFamily="34" charset="0"/>
                        </a:rPr>
                        <a:t>Dimension prescriptive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dirty="0">
                          <a:effectLst/>
                          <a:latin typeface="Corbel" panose="020B0503020204020204" pitchFamily="34" charset="0"/>
                        </a:rPr>
                        <a:t>Dimension collective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extLst>
                  <a:ext uri="{0D108BD9-81ED-4DB2-BD59-A6C34878D82A}">
                    <a16:rowId xmlns:a16="http://schemas.microsoft.com/office/drawing/2014/main" val="860743217"/>
                  </a:ext>
                </a:extLst>
              </a:tr>
              <a:tr h="249713">
                <a:tc>
                  <a:txBody>
                    <a:bodyPr/>
                    <a:lstStyle/>
                    <a:p>
                      <a:pPr marR="93980" algn="ctr">
                        <a:spcAft>
                          <a:spcPts val="0"/>
                        </a:spcAft>
                      </a:pPr>
                      <a:r>
                        <a:rPr lang="fr-BE" sz="2000" kern="50" dirty="0">
                          <a:effectLst/>
                          <a:latin typeface="Corbel" panose="020B0503020204020204" pitchFamily="34" charset="0"/>
                        </a:rPr>
                        <a:t>=&gt; Norme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dirty="0">
                          <a:effectLst/>
                          <a:latin typeface="Corbel" panose="020B0503020204020204" pitchFamily="34" charset="0"/>
                        </a:rPr>
                        <a:t>=&gt; Règles, lois, réglementent, ...</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tc>
                  <a:txBody>
                    <a:bodyPr/>
                    <a:lstStyle/>
                    <a:p>
                      <a:pPr marR="93980" algn="ctr">
                        <a:spcAft>
                          <a:spcPts val="0"/>
                        </a:spcAft>
                      </a:pPr>
                      <a:r>
                        <a:rPr lang="fr-BE" sz="2000" kern="50" dirty="0">
                          <a:effectLst/>
                          <a:latin typeface="Corbel" panose="020B0503020204020204" pitchFamily="34" charset="0"/>
                        </a:rPr>
                        <a:t>=&gt; Usage</a:t>
                      </a:r>
                      <a:endParaRPr lang="fr-BE" sz="20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508" marR="34508" marT="34508" marB="34508"/>
                </a:tc>
                <a:extLst>
                  <a:ext uri="{0D108BD9-81ED-4DB2-BD59-A6C34878D82A}">
                    <a16:rowId xmlns:a16="http://schemas.microsoft.com/office/drawing/2014/main" val="3100188680"/>
                  </a:ext>
                </a:extLst>
              </a:tr>
            </a:tbl>
          </a:graphicData>
        </a:graphic>
      </p:graphicFrame>
    </p:spTree>
    <p:extLst>
      <p:ext uri="{BB962C8B-B14F-4D97-AF65-F5344CB8AC3E}">
        <p14:creationId xmlns:p14="http://schemas.microsoft.com/office/powerpoint/2010/main" val="3093572411"/>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16"/>
          </p:nvPr>
        </p:nvSpPr>
        <p:spPr>
          <a:xfrm>
            <a:off x="2811661" y="5173399"/>
            <a:ext cx="5256584" cy="1097280"/>
          </a:xfrm>
        </p:spPr>
        <p:txBody>
          <a:bodyPr>
            <a:normAutofit fontScale="92500" lnSpcReduction="20000"/>
          </a:bodyPr>
          <a:lstStyle/>
          <a:p>
            <a:pPr marL="0" indent="0" algn="just" defTabSz="914400">
              <a:lnSpc>
                <a:spcPct val="90000"/>
              </a:lnSpc>
              <a:spcBef>
                <a:spcPts val="1800"/>
              </a:spcBef>
              <a:buNone/>
            </a:pPr>
            <a:r>
              <a:rPr lang="fr-FR" sz="1700" b="1" noProof="1" smtClean="0">
                <a:solidFill>
                  <a:srgbClr val="404040"/>
                </a:solidFill>
                <a:latin typeface="Corbel" panose="020B0503020204020204" pitchFamily="34" charset="0"/>
              </a:rPr>
              <a:t>DILEMMES ENTRE:</a:t>
            </a:r>
          </a:p>
          <a:p>
            <a:pPr marL="0" indent="0" algn="just" defTabSz="914400">
              <a:lnSpc>
                <a:spcPct val="90000"/>
              </a:lnSpc>
              <a:spcBef>
                <a:spcPts val="1800"/>
              </a:spcBef>
              <a:buNone/>
            </a:pPr>
            <a:r>
              <a:rPr lang="fr-FR" sz="1700" noProof="1" smtClean="0">
                <a:solidFill>
                  <a:schemeClr val="accent1"/>
                </a:solidFill>
                <a:latin typeface="Corbel" panose="020B0503020204020204" pitchFamily="34" charset="0"/>
              </a:rPr>
              <a:t>l’enseignant et sa propore conduite,  l’enseignant et sa capacité à gérer un conflit et entre l’enseignant et la norme, ses valeurs.</a:t>
            </a:r>
            <a:endParaRPr lang="fr-FR" sz="1700" i="0" noProof="1">
              <a:solidFill>
                <a:schemeClr val="accent1"/>
              </a:solidFill>
              <a:latin typeface="Corbel" panose="020B0503020204020204" pitchFamily="34" charset="0"/>
            </a:endParaRPr>
          </a:p>
        </p:txBody>
      </p:sp>
      <p:sp>
        <p:nvSpPr>
          <p:cNvPr id="8" name="Rectangle arrondi 7"/>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fr-FR" sz="1200" b="1" i="1" noProof="1" smtClean="0">
                <a:latin typeface="Arial"/>
                <a:ea typeface="+mn-ea"/>
                <a:cs typeface="Arial"/>
              </a:rPr>
              <a:t>REMARQUE :</a:t>
            </a:r>
          </a:p>
          <a:p>
            <a:pPr algn="l" defTabSz="914400">
              <a:buNone/>
            </a:pPr>
            <a:r>
              <a:rPr lang="fr-FR" sz="1200" b="0" i="1" noProof="1" smtClean="0">
                <a:latin typeface="Arial"/>
                <a:ea typeface="+mn-ea"/>
                <a:cs typeface="Arial"/>
              </a:rPr>
              <a:t>Pour modifier les images sur cette diapositive, sélectionnez une image et supprimez-la. Cliquez ensuite sur l’icône Insérer une image</a:t>
            </a:r>
          </a:p>
          <a:p>
            <a:pPr algn="l" defTabSz="914400">
              <a:buNone/>
            </a:pPr>
            <a:r>
              <a:rPr lang="fr-FR" sz="1200" b="0" i="1" noProof="1" smtClean="0">
                <a:latin typeface="Arial"/>
                <a:ea typeface="+mn-ea"/>
                <a:cs typeface="Arial"/>
              </a:rPr>
              <a:t>dans l’espace réservé pour insérer votre propre image.</a:t>
            </a:r>
            <a:endParaRPr lang="fr-FR" sz="1200" b="0" i="1" noProof="1">
              <a:latin typeface="Arial"/>
              <a:ea typeface="+mn-ea"/>
              <a:cs typeface="Arial"/>
            </a:endParaRPr>
          </a:p>
        </p:txBody>
      </p:sp>
      <p:pic>
        <p:nvPicPr>
          <p:cNvPr id="10" name="Espace réservé pour une image  9" descr="Dans l'école où je suis, ma nouvelle école, loin de la grand'ville ..."/>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684" b="4684"/>
          <a:stretch>
            <a:fillRect/>
          </a:stretch>
        </p:blipFill>
        <p:spPr/>
      </p:pic>
      <p:graphicFrame>
        <p:nvGraphicFramePr>
          <p:cNvPr id="14" name="Diagramme 13"/>
          <p:cNvGraphicFramePr/>
          <p:nvPr>
            <p:extLst>
              <p:ext uri="{D42A27DB-BD31-4B8C-83A1-F6EECF244321}">
                <p14:modId xmlns:p14="http://schemas.microsoft.com/office/powerpoint/2010/main" val="1649393097"/>
              </p:ext>
            </p:extLst>
          </p:nvPr>
        </p:nvGraphicFramePr>
        <p:xfrm>
          <a:off x="4007768" y="692696"/>
          <a:ext cx="6840760" cy="44807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4440091"/>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arrondi 4"/>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fr-FR" sz="1200" b="1" i="1" noProof="1" smtClean="0">
                <a:latin typeface="Arial"/>
                <a:ea typeface="+mn-ea"/>
                <a:cs typeface="Arial"/>
              </a:rPr>
              <a:t>REMARQUE :</a:t>
            </a:r>
          </a:p>
          <a:p>
            <a:pPr algn="l" defTabSz="914400">
              <a:buNone/>
            </a:pPr>
            <a:r>
              <a:rPr lang="fr-FR" sz="1200" b="0" i="1" noProof="1" smtClean="0">
                <a:latin typeface="Arial"/>
                <a:ea typeface="+mn-ea"/>
                <a:cs typeface="Arial"/>
              </a:rPr>
              <a:t>Pour modifier les images sur cette diapositive, sélectionnez une image et supprimez-la. Cliquez ensuite sur l’icône Insérer une image</a:t>
            </a:r>
          </a:p>
          <a:p>
            <a:pPr algn="l" defTabSz="914400">
              <a:buNone/>
            </a:pPr>
            <a:r>
              <a:rPr lang="fr-FR" sz="1200" b="0" i="1" noProof="1" smtClean="0">
                <a:latin typeface="Arial"/>
                <a:ea typeface="+mn-ea"/>
                <a:cs typeface="Arial"/>
              </a:rPr>
              <a:t>dans l’espace réservé pour insérer votre propre image.</a:t>
            </a:r>
            <a:endParaRPr lang="fr-FR" sz="1200" b="0" i="1" noProof="1">
              <a:latin typeface="Arial"/>
              <a:ea typeface="+mn-ea"/>
              <a:cs typeface="Arial"/>
            </a:endParaRPr>
          </a:p>
        </p:txBody>
      </p:sp>
      <p:sp>
        <p:nvSpPr>
          <p:cNvPr id="7" name="ZoneTexte 6"/>
          <p:cNvSpPr txBox="1"/>
          <p:nvPr/>
        </p:nvSpPr>
        <p:spPr>
          <a:xfrm>
            <a:off x="1199456" y="1988840"/>
            <a:ext cx="4824536" cy="2862322"/>
          </a:xfrm>
          <a:prstGeom prst="rect">
            <a:avLst/>
          </a:prstGeom>
          <a:noFill/>
        </p:spPr>
        <p:txBody>
          <a:bodyPr wrap="square" rtlCol="0">
            <a:spAutoFit/>
          </a:bodyPr>
          <a:lstStyle/>
          <a:p>
            <a:r>
              <a:rPr lang="fr-BE" u="sng" dirty="0">
                <a:solidFill>
                  <a:schemeClr val="accent2"/>
                </a:solidFill>
                <a:latin typeface="Corbel" panose="020B0503020204020204" pitchFamily="34" charset="0"/>
              </a:rPr>
              <a:t>Définition de Dilemme :</a:t>
            </a:r>
            <a:endParaRPr lang="fr-BE" dirty="0">
              <a:solidFill>
                <a:schemeClr val="accent2"/>
              </a:solidFill>
              <a:latin typeface="Corbel" panose="020B0503020204020204" pitchFamily="34" charset="0"/>
            </a:endParaRPr>
          </a:p>
          <a:p>
            <a:r>
              <a:rPr lang="fr-BE" dirty="0">
                <a:solidFill>
                  <a:schemeClr val="accent2"/>
                </a:solidFill>
                <a:latin typeface="Corbel" panose="020B0503020204020204" pitchFamily="34" charset="0"/>
              </a:rPr>
              <a:t>« Un dilemme est une situation problématique pour laquelle il existe aux moins deux solutions possibles, chacune étant considérée comme également souhaitable ou également indésirable. Le dilemme de l’incertitude est le plus commun, il fait référence à des situations où il est difficile de déterminer ce qu’il convient de faire ». (</a:t>
            </a:r>
            <a:r>
              <a:rPr lang="fr-BE" dirty="0" err="1">
                <a:solidFill>
                  <a:schemeClr val="accent2"/>
                </a:solidFill>
                <a:latin typeface="Corbel" panose="020B0503020204020204" pitchFamily="34" charset="0"/>
              </a:rPr>
              <a:t>Prairat</a:t>
            </a:r>
            <a:r>
              <a:rPr lang="fr-BE" dirty="0">
                <a:solidFill>
                  <a:schemeClr val="accent2"/>
                </a:solidFill>
                <a:latin typeface="Corbel" panose="020B0503020204020204" pitchFamily="34" charset="0"/>
              </a:rPr>
              <a:t>, p.77,  2015).</a:t>
            </a:r>
          </a:p>
          <a:p>
            <a:endParaRPr lang="fr-BE" dirty="0">
              <a:solidFill>
                <a:schemeClr val="accent2"/>
              </a:solidFill>
              <a:latin typeface="Corbel" panose="020B0503020204020204" pitchFamily="34" charset="0"/>
            </a:endParaRPr>
          </a:p>
        </p:txBody>
      </p:sp>
      <p:sp>
        <p:nvSpPr>
          <p:cNvPr id="10" name="ZoneTexte 9"/>
          <p:cNvSpPr txBox="1"/>
          <p:nvPr/>
        </p:nvSpPr>
        <p:spPr>
          <a:xfrm rot="916100">
            <a:off x="6956072" y="1726422"/>
            <a:ext cx="4262918" cy="1077218"/>
          </a:xfrm>
          <a:prstGeom prst="rect">
            <a:avLst/>
          </a:prstGeom>
          <a:noFill/>
        </p:spPr>
        <p:txBody>
          <a:bodyPr wrap="square" rtlCol="0">
            <a:spAutoFit/>
          </a:bodyPr>
          <a:lstStyle/>
          <a:p>
            <a:r>
              <a:rPr lang="fr-BE" sz="3200" dirty="0" smtClean="0">
                <a:solidFill>
                  <a:srgbClr val="FF0000"/>
                </a:solidFill>
                <a:latin typeface="Corbel" panose="020B0503020204020204" pitchFamily="34" charset="0"/>
              </a:rPr>
              <a:t>Comment gérer ces dilemmes ?</a:t>
            </a:r>
            <a:endParaRPr lang="fr-BE" sz="3200" dirty="0">
              <a:solidFill>
                <a:srgbClr val="FF0000"/>
              </a:solidFill>
              <a:latin typeface="Corbel" panose="020B0503020204020204" pitchFamily="34" charset="0"/>
            </a:endParaRPr>
          </a:p>
        </p:txBody>
      </p:sp>
    </p:spTree>
    <p:extLst>
      <p:ext uri="{BB962C8B-B14F-4D97-AF65-F5344CB8AC3E}">
        <p14:creationId xmlns:p14="http://schemas.microsoft.com/office/powerpoint/2010/main" val="23338939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4"/>
          </p:nvPr>
        </p:nvSpPr>
        <p:spPr/>
        <p:txBody>
          <a:bodyPr/>
          <a:lstStyle/>
          <a:p>
            <a:pPr marL="0" indent="0" algn="l" defTabSz="914400">
              <a:lnSpc>
                <a:spcPct val="90000"/>
              </a:lnSpc>
              <a:spcBef>
                <a:spcPts val="1800"/>
              </a:spcBef>
              <a:buNone/>
            </a:pPr>
            <a:r>
              <a:rPr lang="fr-FR" noProof="1" smtClean="0">
                <a:solidFill>
                  <a:srgbClr val="404040"/>
                </a:solidFill>
                <a:latin typeface="Arial"/>
              </a:rPr>
              <a:t>Dossier page 11.</a:t>
            </a:r>
            <a:endParaRPr lang="fr-FR" sz="1600" b="0" i="0" noProof="1">
              <a:solidFill>
                <a:srgbClr val="404040"/>
              </a:solidFill>
              <a:latin typeface="Arial"/>
              <a:ea typeface="+mn-ea"/>
              <a:cs typeface="+mn-cs"/>
            </a:endParaRPr>
          </a:p>
        </p:txBody>
      </p:sp>
      <p:sp>
        <p:nvSpPr>
          <p:cNvPr id="6" name="Titre 5"/>
          <p:cNvSpPr>
            <a:spLocks noGrp="1"/>
          </p:cNvSpPr>
          <p:nvPr>
            <p:ph type="title"/>
          </p:nvPr>
        </p:nvSpPr>
        <p:spPr/>
        <p:txBody>
          <a:bodyPr/>
          <a:lstStyle/>
          <a:p>
            <a:pPr algn="l" defTabSz="914400">
              <a:lnSpc>
                <a:spcPct val="90000"/>
              </a:lnSpc>
              <a:spcBef>
                <a:spcPts val="0"/>
              </a:spcBef>
              <a:buNone/>
            </a:pPr>
            <a:r>
              <a:rPr lang="fr-FR" noProof="1" smtClean="0">
                <a:solidFill>
                  <a:srgbClr val="A63121"/>
                </a:solidFill>
                <a:latin typeface="Corbel" panose="020B0503020204020204" pitchFamily="34" charset="0"/>
              </a:rPr>
              <a:t>Le cas de Léa</a:t>
            </a:r>
            <a:endParaRPr lang="fr-FR" sz="2400" b="0" i="0" noProof="1">
              <a:solidFill>
                <a:srgbClr val="A63121"/>
              </a:solidFill>
              <a:latin typeface="Corbel" panose="020B0503020204020204" pitchFamily="34" charset="0"/>
            </a:endParaRPr>
          </a:p>
        </p:txBody>
      </p:sp>
      <p:sp>
        <p:nvSpPr>
          <p:cNvPr id="10" name="Rectangle arrondi 9"/>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fr-FR" sz="1200" b="1" i="1" noProof="1" smtClean="0">
                <a:latin typeface="Arial"/>
                <a:ea typeface="+mn-ea"/>
                <a:cs typeface="Arial"/>
              </a:rPr>
              <a:t>REMARQUE :</a:t>
            </a:r>
          </a:p>
          <a:p>
            <a:pPr algn="l" defTabSz="914400">
              <a:buNone/>
            </a:pPr>
            <a:r>
              <a:rPr lang="fr-FR" sz="1200" b="0" i="1" noProof="1" smtClean="0">
                <a:latin typeface="Arial"/>
                <a:ea typeface="+mn-ea"/>
                <a:cs typeface="Arial"/>
              </a:rPr>
              <a:t>Pour modifier les images sur cette diapositive, sélectionnez une image et supprimez-la. Cliquez ensuite sur l’icône Insérer une image</a:t>
            </a:r>
          </a:p>
          <a:p>
            <a:pPr algn="l" defTabSz="914400">
              <a:buNone/>
            </a:pPr>
            <a:r>
              <a:rPr lang="fr-FR" sz="1200" b="0" i="1" noProof="1" smtClean="0">
                <a:latin typeface="Arial"/>
                <a:ea typeface="+mn-ea"/>
                <a:cs typeface="Arial"/>
              </a:rPr>
              <a:t>dans l’espace réservé pour insérer votre propre image.</a:t>
            </a:r>
            <a:endParaRPr lang="fr-FR" sz="1200" b="0" i="1" noProof="1">
              <a:latin typeface="Arial"/>
              <a:ea typeface="+mn-ea"/>
              <a:cs typeface="Arial"/>
            </a:endParaRPr>
          </a:p>
        </p:txBody>
      </p:sp>
      <p:pic>
        <p:nvPicPr>
          <p:cNvPr id="3" name="Espace réservé pour une image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738" b="10738"/>
          <a:stretch>
            <a:fillRect/>
          </a:stretch>
        </p:blipFill>
        <p:spPr>
          <a:xfrm>
            <a:off x="1194298" y="1268760"/>
            <a:ext cx="4469654" cy="3594581"/>
          </a:xfrm>
        </p:spPr>
      </p:pic>
      <p:pic>
        <p:nvPicPr>
          <p:cNvPr id="5" name="Image 4" descr="Circulaire du 19 novembre 2013 (cliquer sur l’envelopp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126" y="1121985"/>
            <a:ext cx="1754436" cy="1616642"/>
          </a:xfrm>
          <a:prstGeom prst="rect">
            <a:avLst/>
          </a:prstGeom>
        </p:spPr>
      </p:pic>
      <p:pic>
        <p:nvPicPr>
          <p:cNvPr id="17" name="Imag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49540" y="3213988"/>
            <a:ext cx="1236424" cy="1565920"/>
          </a:xfrm>
          <a:prstGeom prst="rect">
            <a:avLst/>
          </a:prstGeom>
        </p:spPr>
      </p:pic>
    </p:spTree>
    <p:extLst>
      <p:ext uri="{BB962C8B-B14F-4D97-AF65-F5344CB8AC3E}">
        <p14:creationId xmlns:p14="http://schemas.microsoft.com/office/powerpoint/2010/main" val="256055890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38200" y="365126"/>
            <a:ext cx="9829800" cy="5224114"/>
          </a:xfrm>
        </p:spPr>
        <p:txBody>
          <a:bodyPr/>
          <a:lstStyle/>
          <a:p>
            <a:endParaRPr lang="fr-BE"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7729" y="692696"/>
            <a:ext cx="4464496" cy="4680520"/>
          </a:xfrm>
          <a:prstGeom prst="rect">
            <a:avLst/>
          </a:prstGeom>
        </p:spPr>
      </p:pic>
      <p:sp>
        <p:nvSpPr>
          <p:cNvPr id="7" name="ZoneTexte 6"/>
          <p:cNvSpPr txBox="1"/>
          <p:nvPr/>
        </p:nvSpPr>
        <p:spPr>
          <a:xfrm>
            <a:off x="911424" y="692696"/>
            <a:ext cx="2808312" cy="1200329"/>
          </a:xfrm>
          <a:prstGeom prst="rect">
            <a:avLst/>
          </a:prstGeom>
          <a:noFill/>
        </p:spPr>
        <p:txBody>
          <a:bodyPr wrap="square" rtlCol="0">
            <a:spAutoFit/>
          </a:bodyPr>
          <a:lstStyle/>
          <a:p>
            <a:r>
              <a:rPr lang="fr-BE" dirty="0" smtClean="0">
                <a:latin typeface="Corbel" panose="020B0503020204020204" pitchFamily="34" charset="0"/>
              </a:rPr>
              <a:t>Dilemmes du directeur</a:t>
            </a:r>
          </a:p>
          <a:p>
            <a:endParaRPr lang="fr-BE" dirty="0">
              <a:latin typeface="Corbel" panose="020B0503020204020204" pitchFamily="34" charset="0"/>
            </a:endParaRPr>
          </a:p>
          <a:p>
            <a:endParaRPr lang="fr-BE" dirty="0" smtClean="0">
              <a:latin typeface="Corbel" panose="020B0503020204020204" pitchFamily="34" charset="0"/>
            </a:endParaRPr>
          </a:p>
          <a:p>
            <a:endParaRPr lang="fr-BE" dirty="0">
              <a:latin typeface="Corbel" panose="020B0503020204020204" pitchFamily="34" charset="0"/>
            </a:endParaRPr>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98897">
            <a:off x="1042867" y="1295659"/>
            <a:ext cx="2238310" cy="2216993"/>
          </a:xfrm>
          <a:prstGeom prst="rect">
            <a:avLst/>
          </a:prstGeom>
        </p:spPr>
      </p:pic>
    </p:spTree>
    <p:extLst>
      <p:ext uri="{BB962C8B-B14F-4D97-AF65-F5344CB8AC3E}">
        <p14:creationId xmlns:p14="http://schemas.microsoft.com/office/powerpoint/2010/main" val="30329478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631504" y="1340768"/>
            <a:ext cx="9217024" cy="3096360"/>
          </a:xfrm>
          <a:prstGeom prst="rect">
            <a:avLst/>
          </a:prstGeom>
          <a:noFill/>
        </p:spPr>
        <p:txBody>
          <a:bodyPr wrap="square" rtlCol="0">
            <a:spAutoFit/>
          </a:bodyPr>
          <a:lstStyle/>
          <a:p>
            <a:r>
              <a:rPr lang="fr-BE" dirty="0" smtClean="0">
                <a:latin typeface="Corbel" panose="020B0503020204020204" pitchFamily="34" charset="0"/>
              </a:rPr>
              <a:t>A vous de jouer!</a:t>
            </a:r>
          </a:p>
          <a:p>
            <a:endParaRPr lang="fr-BE" dirty="0">
              <a:latin typeface="Corbel" panose="020B0503020204020204" pitchFamily="34" charset="0"/>
            </a:endParaRPr>
          </a:p>
          <a:p>
            <a:pPr marL="285750" indent="-285750">
              <a:lnSpc>
                <a:spcPct val="150000"/>
              </a:lnSpc>
              <a:buFontTx/>
              <a:buChar char="-"/>
            </a:pPr>
            <a:r>
              <a:rPr lang="fr-BE" dirty="0" smtClean="0">
                <a:latin typeface="Corbel" panose="020B0503020204020204" pitchFamily="34" charset="0"/>
              </a:rPr>
              <a:t>2 sous-groupes</a:t>
            </a:r>
          </a:p>
          <a:p>
            <a:pPr marL="285750" indent="-285750">
              <a:lnSpc>
                <a:spcPct val="150000"/>
              </a:lnSpc>
              <a:buFontTx/>
              <a:buChar char="-"/>
            </a:pPr>
            <a:r>
              <a:rPr lang="fr-BE" dirty="0" smtClean="0">
                <a:latin typeface="Corbel" panose="020B0503020204020204" pitchFamily="34" charset="0"/>
              </a:rPr>
              <a:t>Dégager les pistes de résolutions (ce que le directeur a mis en place)</a:t>
            </a:r>
          </a:p>
          <a:p>
            <a:pPr marL="285750" indent="-285750">
              <a:lnSpc>
                <a:spcPct val="150000"/>
              </a:lnSpc>
              <a:buFontTx/>
              <a:buChar char="-"/>
            </a:pPr>
            <a:r>
              <a:rPr lang="fr-BE" dirty="0" smtClean="0">
                <a:latin typeface="Corbel" panose="020B0503020204020204" pitchFamily="34" charset="0"/>
              </a:rPr>
              <a:t>Les raisons (pour résoudre quels dilemmes?)</a:t>
            </a:r>
          </a:p>
          <a:p>
            <a:pPr marL="285750" indent="-285750">
              <a:lnSpc>
                <a:spcPct val="150000"/>
              </a:lnSpc>
              <a:buFontTx/>
              <a:buChar char="-"/>
            </a:pPr>
            <a:r>
              <a:rPr lang="fr-BE" dirty="0" smtClean="0">
                <a:latin typeface="Corbel" panose="020B0503020204020204" pitchFamily="34" charset="0"/>
              </a:rPr>
              <a:t>Comment qualifiez-vous l’attitude du directeur?  (respectueux, négligeant,…)</a:t>
            </a:r>
          </a:p>
          <a:p>
            <a:pPr marL="285750" indent="-285750">
              <a:lnSpc>
                <a:spcPct val="150000"/>
              </a:lnSpc>
              <a:buFontTx/>
              <a:buChar char="-"/>
            </a:pPr>
            <a:r>
              <a:rPr lang="fr-BE" dirty="0" smtClean="0">
                <a:latin typeface="Corbel" panose="020B0503020204020204" pitchFamily="34" charset="0"/>
              </a:rPr>
              <a:t>Compléter l’affiche</a:t>
            </a:r>
          </a:p>
          <a:p>
            <a:pPr marL="285750" indent="-285750">
              <a:lnSpc>
                <a:spcPct val="150000"/>
              </a:lnSpc>
              <a:buFontTx/>
              <a:buChar char="-"/>
            </a:pPr>
            <a:r>
              <a:rPr lang="fr-BE" dirty="0" smtClean="0">
                <a:latin typeface="Corbel" panose="020B0503020204020204" pitchFamily="34" charset="0"/>
              </a:rPr>
              <a:t>Timing 20 min</a:t>
            </a:r>
            <a:endParaRPr lang="fr-BE" dirty="0">
              <a:latin typeface="Corbel" panose="020B0503020204020204" pitchFamily="34" charset="0"/>
            </a:endParaRPr>
          </a:p>
        </p:txBody>
      </p:sp>
    </p:spTree>
    <p:extLst>
      <p:ext uri="{BB962C8B-B14F-4D97-AF65-F5344CB8AC3E}">
        <p14:creationId xmlns:p14="http://schemas.microsoft.com/office/powerpoint/2010/main" val="1875010694"/>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7768" y="692696"/>
            <a:ext cx="5006975" cy="5021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9" name="Text Box 4"/>
          <p:cNvSpPr txBox="1">
            <a:spLocks noChangeArrowheads="1"/>
          </p:cNvSpPr>
          <p:nvPr/>
        </p:nvSpPr>
        <p:spPr bwMode="auto">
          <a:xfrm>
            <a:off x="623392" y="1484784"/>
            <a:ext cx="3096344" cy="184785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fr-BE" altLang="fr-FR" sz="1200" b="0" i="0" u="none" strike="noStrike" cap="none" normalizeH="0" baseline="0" dirty="0" smtClean="0">
                <a:ln>
                  <a:noFill/>
                </a:ln>
                <a:solidFill>
                  <a:srgbClr val="1A1A1A"/>
                </a:solidFill>
                <a:effectLst/>
                <a:latin typeface="Corbel" panose="020B0503020204020204" pitchFamily="34" charset="0"/>
              </a:rPr>
              <a:t>Le concept d'</a:t>
            </a:r>
            <a:r>
              <a:rPr kumimoji="0" lang="fr-BE" altLang="fr-FR" sz="1200" b="0" i="1" u="none" strike="noStrike" cap="none" normalizeH="0" baseline="0" dirty="0" smtClean="0">
                <a:ln>
                  <a:noFill/>
                </a:ln>
                <a:solidFill>
                  <a:srgbClr val="1A1A1A"/>
                </a:solidFill>
                <a:effectLst/>
                <a:latin typeface="Corbel" panose="020B0503020204020204" pitchFamily="34" charset="0"/>
              </a:rPr>
              <a:t>empathie </a:t>
            </a:r>
            <a:r>
              <a:rPr kumimoji="0" lang="fr-BE" altLang="fr-FR" sz="1200" b="0" i="0" u="none" strike="noStrike" cap="none" normalizeH="0" baseline="0" dirty="0" smtClean="0">
                <a:ln>
                  <a:noFill/>
                </a:ln>
                <a:solidFill>
                  <a:srgbClr val="1A1A1A"/>
                </a:solidFill>
                <a:effectLst/>
                <a:latin typeface="Corbel" panose="020B0503020204020204" pitchFamily="34" charset="0"/>
              </a:rPr>
              <a:t>comprend la compassion, l'acceptation, l'intérêt et le discernement nécessaires à l'épanouissement des élèves. Dans l'exercice de leur profession, les membres expriment leur engagement envers le bien-être et l'apprentissage des élèves par l'influence positive, le discernement professionnel et le souci de l'autre.</a:t>
            </a:r>
            <a:endParaRPr kumimoji="0" lang="fr-FR" altLang="fr-FR" sz="1200" b="0" i="0" u="none" strike="noStrike" cap="none" normalizeH="0" baseline="0" dirty="0" smtClean="0">
              <a:ln>
                <a:noFill/>
              </a:ln>
              <a:solidFill>
                <a:schemeClr val="tx1"/>
              </a:solidFill>
              <a:effectLst/>
              <a:latin typeface="Corbel" panose="020B0503020204020204" pitchFamily="34" charset="0"/>
            </a:endParaRPr>
          </a:p>
        </p:txBody>
      </p:sp>
      <p:sp>
        <p:nvSpPr>
          <p:cNvPr id="10" name="Text Box 5"/>
          <p:cNvSpPr txBox="1">
            <a:spLocks noChangeArrowheads="1"/>
          </p:cNvSpPr>
          <p:nvPr/>
        </p:nvSpPr>
        <p:spPr bwMode="auto">
          <a:xfrm>
            <a:off x="1271464" y="3861048"/>
            <a:ext cx="2592288" cy="1419225"/>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fr-BE" altLang="fr-FR" sz="1200" b="0" i="0" u="none" strike="noStrike" cap="none" normalizeH="0" baseline="0" dirty="0" smtClean="0">
                <a:ln>
                  <a:noFill/>
                </a:ln>
                <a:solidFill>
                  <a:srgbClr val="1A1A1A"/>
                </a:solidFill>
                <a:effectLst/>
                <a:latin typeface="HelveticaNeue-Light" charset="0"/>
              </a:rPr>
              <a:t>Le concept de </a:t>
            </a:r>
            <a:r>
              <a:rPr kumimoji="0" lang="fr-BE" altLang="fr-FR" sz="1200" b="0" i="1" u="none" strike="noStrike" cap="none" normalizeH="0" baseline="0" dirty="0" smtClean="0">
                <a:ln>
                  <a:noFill/>
                </a:ln>
                <a:solidFill>
                  <a:srgbClr val="1A1A1A"/>
                </a:solidFill>
                <a:effectLst/>
                <a:latin typeface="HelveticaNeue-Light" charset="0"/>
              </a:rPr>
              <a:t>confiance </a:t>
            </a:r>
            <a:r>
              <a:rPr kumimoji="0" lang="fr-BE" altLang="fr-FR" sz="1200" b="0" i="0" u="none" strike="noStrike" cap="none" normalizeH="0" baseline="0" dirty="0" smtClean="0">
                <a:ln>
                  <a:noFill/>
                </a:ln>
                <a:solidFill>
                  <a:srgbClr val="1A1A1A"/>
                </a:solidFill>
                <a:effectLst/>
                <a:latin typeface="HelveticaNeue-Light" charset="0"/>
              </a:rPr>
              <a:t>incarne l'objectivité, l'ouverture d'esprit et l'honnêteté. Les relations professionnelles des membres avec les élèves, les collègues, les parents, les tuteurs et le public reposent sur la confiance.</a:t>
            </a:r>
            <a:endParaRPr kumimoji="0" lang="fr-FR" altLang="fr-FR" sz="1200" b="0" i="0" u="none" strike="noStrike" cap="none" normalizeH="0" baseline="0" dirty="0" smtClean="0">
              <a:ln>
                <a:noFill/>
              </a:ln>
              <a:solidFill>
                <a:schemeClr val="tx1"/>
              </a:solidFill>
              <a:effectLst/>
              <a:latin typeface="Arial" panose="020B0604020202020204" pitchFamily="34" charset="0"/>
            </a:endParaRPr>
          </a:p>
        </p:txBody>
      </p:sp>
      <p:sp>
        <p:nvSpPr>
          <p:cNvPr id="12" name="Text Box 7"/>
          <p:cNvSpPr txBox="1">
            <a:spLocks noChangeArrowheads="1"/>
          </p:cNvSpPr>
          <p:nvPr/>
        </p:nvSpPr>
        <p:spPr bwMode="auto">
          <a:xfrm>
            <a:off x="8688288" y="1133344"/>
            <a:ext cx="2880319" cy="1935616"/>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fr-BE" altLang="fr-FR" sz="1200" b="0" i="0" u="none" strike="noStrike" cap="none" normalizeH="0" baseline="0" dirty="0" smtClean="0">
                <a:ln>
                  <a:noFill/>
                </a:ln>
                <a:solidFill>
                  <a:srgbClr val="1A1A1A"/>
                </a:solidFill>
                <a:effectLst/>
                <a:latin typeface="Corbel" panose="020B0503020204020204" pitchFamily="34" charset="0"/>
              </a:rPr>
              <a:t>La confiance et l'objectivité sont intrinsèques au concept de </a:t>
            </a:r>
            <a:r>
              <a:rPr kumimoji="0" lang="fr-BE" altLang="fr-FR" sz="1200" b="0" i="1" u="none" strike="noStrike" cap="none" normalizeH="0" baseline="0" dirty="0" smtClean="0">
                <a:ln>
                  <a:noFill/>
                </a:ln>
                <a:solidFill>
                  <a:srgbClr val="1A1A1A"/>
                </a:solidFill>
                <a:effectLst/>
                <a:latin typeface="Corbel" panose="020B0503020204020204" pitchFamily="34" charset="0"/>
              </a:rPr>
              <a:t>respect</a:t>
            </a:r>
            <a:r>
              <a:rPr kumimoji="0" lang="fr-BE" altLang="fr-FR" sz="1200" b="0" i="0" u="none" strike="noStrike" cap="none" normalizeH="0" baseline="0" dirty="0" smtClean="0">
                <a:ln>
                  <a:noFill/>
                </a:ln>
                <a:solidFill>
                  <a:srgbClr val="1A1A1A"/>
                </a:solidFill>
                <a:effectLst/>
                <a:latin typeface="Corbel" panose="020B0503020204020204" pitchFamily="34" charset="0"/>
              </a:rPr>
              <a:t>. Les membres honorent la dignité humaine, le bien-être affectif et le développement cognitif. La façon dont ils exercent leur profession reflète le respect de valeurs spirituelles et culturelles, de la justice sociale, de la confidentialité, de la liberté, de la démocratie et de l'environnement</a:t>
            </a:r>
            <a:r>
              <a:rPr kumimoji="0" lang="fr-BE" altLang="fr-FR" sz="1100" b="0" i="0" u="none" strike="noStrike" cap="none" normalizeH="0" baseline="0" dirty="0" smtClean="0">
                <a:ln>
                  <a:noFill/>
                </a:ln>
                <a:solidFill>
                  <a:srgbClr val="1A1A1A"/>
                </a:solidFill>
                <a:effectLst/>
                <a:latin typeface="HelveticaNeue-Light" charset="0"/>
              </a:rPr>
              <a:t>.</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14" name="Text Box 9"/>
          <p:cNvSpPr txBox="1">
            <a:spLocks noChangeArrowheads="1"/>
          </p:cNvSpPr>
          <p:nvPr/>
        </p:nvSpPr>
        <p:spPr bwMode="auto">
          <a:xfrm>
            <a:off x="9014742" y="3567963"/>
            <a:ext cx="2481858" cy="1701800"/>
          </a:xfrm>
          <a:prstGeom prst="rect">
            <a:avLst/>
          </a:prstGeom>
          <a:solidFill>
            <a:srgbClr val="FFFFFF">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fr-BE" altLang="fr-FR" sz="1400" b="0" i="0" u="none" strike="noStrike" cap="none" normalizeH="0" baseline="0" dirty="0" smtClean="0">
                <a:ln>
                  <a:noFill/>
                </a:ln>
                <a:solidFill>
                  <a:srgbClr val="1A1A1A"/>
                </a:solidFill>
                <a:effectLst/>
                <a:latin typeface="Corbel" panose="020B0503020204020204" pitchFamily="34" charset="0"/>
              </a:rPr>
              <a:t>Le concept d'</a:t>
            </a:r>
            <a:r>
              <a:rPr kumimoji="0" lang="fr-BE" altLang="fr-FR" sz="1400" b="0" i="1" u="none" strike="noStrike" cap="none" normalizeH="0" baseline="0" dirty="0" smtClean="0">
                <a:ln>
                  <a:noFill/>
                </a:ln>
                <a:solidFill>
                  <a:srgbClr val="1A1A1A"/>
                </a:solidFill>
                <a:effectLst/>
                <a:latin typeface="Corbel" panose="020B0503020204020204" pitchFamily="34" charset="0"/>
              </a:rPr>
              <a:t>intégrité </a:t>
            </a:r>
            <a:r>
              <a:rPr kumimoji="0" lang="fr-BE" altLang="fr-FR" sz="1400" b="0" i="0" u="none" strike="noStrike" cap="none" normalizeH="0" baseline="0" dirty="0" smtClean="0">
                <a:ln>
                  <a:noFill/>
                </a:ln>
                <a:solidFill>
                  <a:srgbClr val="1A1A1A"/>
                </a:solidFill>
                <a:effectLst/>
                <a:latin typeface="Corbel" panose="020B0503020204020204" pitchFamily="34" charset="0"/>
              </a:rPr>
              <a:t>comprend l'honnêteté, la fiabilité et la conduite morale. Une réflexion continue aide les membres à agir avec intégrité dans toutes leurs activités et leurs responsabilités professionnelles</a:t>
            </a:r>
            <a:r>
              <a:rPr kumimoji="0" lang="fr-BE" altLang="fr-FR" sz="1100" b="0" i="0" u="none" strike="noStrike" cap="none" normalizeH="0" baseline="0" dirty="0" smtClean="0">
                <a:ln>
                  <a:noFill/>
                </a:ln>
                <a:solidFill>
                  <a:srgbClr val="1A1A1A"/>
                </a:solidFill>
                <a:effectLst/>
                <a:latin typeface="HelveticaNeue-Light" charset="0"/>
              </a:rPr>
              <a:t>.</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876464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52" y="188640"/>
            <a:ext cx="5006975" cy="50212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407368" y="476672"/>
            <a:ext cx="5184576" cy="4401205"/>
          </a:xfrm>
          <a:prstGeom prst="rect">
            <a:avLst/>
          </a:prstGeom>
          <a:noFill/>
        </p:spPr>
        <p:txBody>
          <a:bodyPr wrap="square" rtlCol="0">
            <a:spAutoFit/>
          </a:bodyPr>
          <a:lstStyle/>
          <a:p>
            <a:pPr algn="just"/>
            <a:r>
              <a:rPr lang="fr-BE" sz="1400" u="sng" dirty="0">
                <a:latin typeface="Corbel" panose="020B0503020204020204" pitchFamily="34" charset="0"/>
              </a:rPr>
              <a:t>Définition de la Déontologie :</a:t>
            </a:r>
            <a:endParaRPr lang="fr-BE" sz="1400" dirty="0">
              <a:latin typeface="Corbel" panose="020B0503020204020204" pitchFamily="34" charset="0"/>
            </a:endParaRPr>
          </a:p>
          <a:p>
            <a:pPr algn="just"/>
            <a:r>
              <a:rPr lang="fr-BE" sz="1400" dirty="0">
                <a:latin typeface="Corbel" panose="020B0503020204020204" pitchFamily="34" charset="0"/>
              </a:rPr>
              <a:t> </a:t>
            </a:r>
          </a:p>
          <a:p>
            <a:pPr algn="just"/>
            <a:r>
              <a:rPr lang="fr-BE" sz="1400" dirty="0">
                <a:latin typeface="Corbel" panose="020B0503020204020204" pitchFamily="34" charset="0"/>
              </a:rPr>
              <a:t>« </a:t>
            </a:r>
            <a:r>
              <a:rPr lang="fr-BE" sz="1400" i="1" dirty="0">
                <a:latin typeface="Corbel" panose="020B0503020204020204" pitchFamily="34" charset="0"/>
              </a:rPr>
              <a:t>Déontologie </a:t>
            </a:r>
            <a:r>
              <a:rPr lang="fr-BE" sz="1400" dirty="0">
                <a:latin typeface="Corbel" panose="020B0503020204020204" pitchFamily="34" charset="0"/>
              </a:rPr>
              <a:t>: si l’on suit l’étymologie (du grec </a:t>
            </a:r>
            <a:r>
              <a:rPr lang="fr-BE" sz="1400" i="1" dirty="0" err="1">
                <a:latin typeface="Corbel" panose="020B0503020204020204" pitchFamily="34" charset="0"/>
              </a:rPr>
              <a:t>deon</a:t>
            </a:r>
            <a:r>
              <a:rPr lang="fr-BE" sz="1400" dirty="0">
                <a:latin typeface="Corbel" panose="020B0503020204020204" pitchFamily="34" charset="0"/>
              </a:rPr>
              <a:t> : le devoir et de </a:t>
            </a:r>
            <a:r>
              <a:rPr lang="fr-BE" sz="1400" i="1" dirty="0">
                <a:latin typeface="Corbel" panose="020B0503020204020204" pitchFamily="34" charset="0"/>
              </a:rPr>
              <a:t>logos</a:t>
            </a:r>
            <a:r>
              <a:rPr lang="fr-BE" sz="1400" dirty="0">
                <a:latin typeface="Corbel" panose="020B0503020204020204" pitchFamily="34" charset="0"/>
              </a:rPr>
              <a:t> : le discours, la raison), la déontologie est la théorie des devoirs. De manière générale, une déontologie est un ensemble de règles, de recommandations et de devoirs qui régit l’activité d’un professionnel dans l’exercice de sa tâche. À la différence d’une déontologie, ce que l’on appelle une morale professionnelle est un ensemble de règles et principes qui reste souvent implicite et se transmet dans l’exercice de la pratique de manière diffuse (par imprégnation ou mimétisme) ». (</a:t>
            </a:r>
            <a:r>
              <a:rPr lang="fr-BE" sz="1400" dirty="0" err="1">
                <a:latin typeface="Corbel" panose="020B0503020204020204" pitchFamily="34" charset="0"/>
              </a:rPr>
              <a:t>Prairat</a:t>
            </a:r>
            <a:r>
              <a:rPr lang="fr-BE" sz="1400" dirty="0">
                <a:latin typeface="Corbel" panose="020B0503020204020204" pitchFamily="34" charset="0"/>
              </a:rPr>
              <a:t>, 2009).   </a:t>
            </a:r>
          </a:p>
          <a:p>
            <a:pPr algn="just"/>
            <a:r>
              <a:rPr lang="fr-BE" sz="1400" dirty="0">
                <a:latin typeface="Corbel" panose="020B0503020204020204" pitchFamily="34" charset="0"/>
              </a:rPr>
              <a:t> </a:t>
            </a:r>
          </a:p>
          <a:p>
            <a:pPr algn="just"/>
            <a:r>
              <a:rPr lang="fr-BE" sz="1400" dirty="0">
                <a:latin typeface="Corbel" panose="020B0503020204020204" pitchFamily="34" charset="0"/>
              </a:rPr>
              <a:t> </a:t>
            </a:r>
          </a:p>
          <a:p>
            <a:pPr algn="just"/>
            <a:r>
              <a:rPr lang="fr-BE" sz="1400" dirty="0">
                <a:solidFill>
                  <a:schemeClr val="accent2">
                    <a:lumMod val="50000"/>
                  </a:schemeClr>
                </a:solidFill>
                <a:latin typeface="Corbel" panose="020B0503020204020204" pitchFamily="34" charset="0"/>
              </a:rPr>
              <a:t>Selon </a:t>
            </a:r>
            <a:r>
              <a:rPr lang="fr-BE" sz="1400" dirty="0" err="1">
                <a:solidFill>
                  <a:schemeClr val="accent2">
                    <a:lumMod val="50000"/>
                  </a:schemeClr>
                </a:solidFill>
                <a:latin typeface="Corbel" panose="020B0503020204020204" pitchFamily="34" charset="0"/>
              </a:rPr>
              <a:t>Savatier</a:t>
            </a:r>
            <a:r>
              <a:rPr lang="fr-BE" sz="1400" dirty="0">
                <a:solidFill>
                  <a:schemeClr val="accent2">
                    <a:lumMod val="50000"/>
                  </a:schemeClr>
                </a:solidFill>
                <a:latin typeface="Corbel" panose="020B0503020204020204" pitchFamily="34" charset="0"/>
              </a:rPr>
              <a:t> (1990), la déontologie vise les cas couramment rencontrés par le professionnel dans l’exercice de son métier. Elle cherche à donner, impérativement, à ces cas des solutions pratiques et précises définissant les devoirs du professionnel. Il n’est pas de profession qui ne cherche à veiller au respect, par certaines règles qui paraissent essentielles du bon exercice du métier commun. </a:t>
            </a:r>
          </a:p>
          <a:p>
            <a:endParaRPr lang="fr-BE" sz="1400" dirty="0">
              <a:solidFill>
                <a:schemeClr val="accent2">
                  <a:lumMod val="50000"/>
                </a:schemeClr>
              </a:solidFill>
              <a:latin typeface="Corbel" panose="020B0503020204020204" pitchFamily="34" charset="0"/>
            </a:endParaRPr>
          </a:p>
        </p:txBody>
      </p:sp>
    </p:spTree>
    <p:extLst>
      <p:ext uri="{BB962C8B-B14F-4D97-AF65-F5344CB8AC3E}">
        <p14:creationId xmlns:p14="http://schemas.microsoft.com/office/powerpoint/2010/main" val="9168347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arrondi 11"/>
          <p:cNvSpPr/>
          <p:nvPr/>
        </p:nvSpPr>
        <p:spPr>
          <a:xfrm>
            <a:off x="12344400" y="152400"/>
            <a:ext cx="1295400" cy="65532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defTabSz="914400">
              <a:buNone/>
            </a:pPr>
            <a:r>
              <a:rPr lang="fr-FR" sz="1200" b="1" i="1" noProof="1" smtClean="0">
                <a:latin typeface="Arial"/>
                <a:ea typeface="+mn-ea"/>
                <a:cs typeface="Arial"/>
              </a:rPr>
              <a:t>REMARQUE :</a:t>
            </a:r>
          </a:p>
          <a:p>
            <a:pPr algn="l" defTabSz="914400">
              <a:buNone/>
            </a:pPr>
            <a:r>
              <a:rPr lang="fr-FR" sz="1200" b="0" i="1" noProof="1" smtClean="0">
                <a:latin typeface="Arial"/>
                <a:ea typeface="+mn-ea"/>
                <a:cs typeface="Arial"/>
              </a:rPr>
              <a:t>Pour modifier les images sur cette diapositive, sélectionnez une image et supprimez-la. Cliquez ensuite sur l’icône Insérer une image</a:t>
            </a:r>
          </a:p>
          <a:p>
            <a:pPr algn="l" defTabSz="914400">
              <a:buNone/>
            </a:pPr>
            <a:r>
              <a:rPr lang="fr-FR" sz="1200" b="0" i="1" noProof="1" smtClean="0">
                <a:latin typeface="Arial"/>
                <a:ea typeface="+mn-ea"/>
                <a:cs typeface="Arial"/>
              </a:rPr>
              <a:t>dans l’espace réservé pour insérer votre propre image.</a:t>
            </a:r>
            <a:endParaRPr lang="fr-FR" sz="1200" b="0" i="1" noProof="1">
              <a:latin typeface="Arial"/>
              <a:ea typeface="+mn-ea"/>
              <a:cs typeface="Arial"/>
            </a:endParaRPr>
          </a:p>
        </p:txBody>
      </p:sp>
      <p:sp>
        <p:nvSpPr>
          <p:cNvPr id="13" name="ZoneTexte 12"/>
          <p:cNvSpPr txBox="1"/>
          <p:nvPr/>
        </p:nvSpPr>
        <p:spPr>
          <a:xfrm>
            <a:off x="1271464" y="764704"/>
            <a:ext cx="2376264" cy="646331"/>
          </a:xfrm>
          <a:prstGeom prst="rect">
            <a:avLst/>
          </a:prstGeom>
          <a:noFill/>
        </p:spPr>
        <p:txBody>
          <a:bodyPr wrap="square" rtlCol="0">
            <a:spAutoFit/>
          </a:bodyPr>
          <a:lstStyle/>
          <a:p>
            <a:r>
              <a:rPr lang="fr-BE" dirty="0" smtClean="0">
                <a:latin typeface="Corbel" panose="020B0503020204020204" pitchFamily="34" charset="0"/>
              </a:rPr>
              <a:t>Les Décrets Missions et formation continuée</a:t>
            </a:r>
            <a:endParaRPr lang="fr-BE" dirty="0">
              <a:latin typeface="Corbel" panose="020B0503020204020204" pitchFamily="34" charset="0"/>
            </a:endParaRPr>
          </a:p>
        </p:txBody>
      </p:sp>
      <p:sp>
        <p:nvSpPr>
          <p:cNvPr id="14" name="ZoneTexte 13"/>
          <p:cNvSpPr txBox="1"/>
          <p:nvPr/>
        </p:nvSpPr>
        <p:spPr>
          <a:xfrm>
            <a:off x="1415480" y="2852936"/>
            <a:ext cx="2232248" cy="707886"/>
          </a:xfrm>
          <a:prstGeom prst="rect">
            <a:avLst/>
          </a:prstGeom>
          <a:noFill/>
        </p:spPr>
        <p:txBody>
          <a:bodyPr wrap="square" rtlCol="0">
            <a:spAutoFit/>
          </a:bodyPr>
          <a:lstStyle/>
          <a:p>
            <a:pPr algn="ctr"/>
            <a:r>
              <a:rPr lang="fr-BE" sz="2000" dirty="0" smtClean="0">
                <a:latin typeface="Corbel" panose="020B0503020204020204" pitchFamily="34" charset="0"/>
              </a:rPr>
              <a:t>Le Serment de Socrate</a:t>
            </a:r>
            <a:endParaRPr lang="fr-BE" sz="2000" dirty="0">
              <a:latin typeface="Corbel" panose="020B0503020204020204" pitchFamily="34" charset="0"/>
            </a:endParaRPr>
          </a:p>
        </p:txBody>
      </p:sp>
      <p:sp>
        <p:nvSpPr>
          <p:cNvPr id="15" name="ZoneTexte 14"/>
          <p:cNvSpPr txBox="1"/>
          <p:nvPr/>
        </p:nvSpPr>
        <p:spPr>
          <a:xfrm>
            <a:off x="1415480" y="5013176"/>
            <a:ext cx="2232248" cy="646331"/>
          </a:xfrm>
          <a:prstGeom prst="rect">
            <a:avLst/>
          </a:prstGeom>
          <a:noFill/>
        </p:spPr>
        <p:txBody>
          <a:bodyPr wrap="square" rtlCol="0">
            <a:spAutoFit/>
          </a:bodyPr>
          <a:lstStyle/>
          <a:p>
            <a:pPr algn="ctr"/>
            <a:r>
              <a:rPr lang="fr-BE" dirty="0" smtClean="0">
                <a:latin typeface="Corbel" panose="020B0503020204020204" pitchFamily="34" charset="0"/>
              </a:rPr>
              <a:t>Les compétences de l’enseignant</a:t>
            </a:r>
            <a:endParaRPr lang="fr-BE" dirty="0">
              <a:latin typeface="Corbel" panose="020B0503020204020204" pitchFamily="34" charset="0"/>
            </a:endParaRPr>
          </a:p>
        </p:txBody>
      </p:sp>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3992" y="3885646"/>
            <a:ext cx="1972071" cy="22550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1082" y="975555"/>
            <a:ext cx="3187205"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ZoneTexte 15"/>
          <p:cNvSpPr txBox="1"/>
          <p:nvPr/>
        </p:nvSpPr>
        <p:spPr>
          <a:xfrm>
            <a:off x="4639545" y="332656"/>
            <a:ext cx="2664296" cy="646331"/>
          </a:xfrm>
          <a:prstGeom prst="rect">
            <a:avLst/>
          </a:prstGeom>
          <a:noFill/>
        </p:spPr>
        <p:txBody>
          <a:bodyPr wrap="square" rtlCol="0">
            <a:spAutoFit/>
          </a:bodyPr>
          <a:lstStyle/>
          <a:p>
            <a:r>
              <a:rPr lang="fr-BE" dirty="0" smtClean="0">
                <a:latin typeface="Corbel" panose="020B0503020204020204" pitchFamily="34" charset="0"/>
              </a:rPr>
              <a:t>Le Tout petit guide du jeune enseignant</a:t>
            </a:r>
            <a:endParaRPr lang="fr-BE" dirty="0">
              <a:latin typeface="Corbel" panose="020B0503020204020204" pitchFamily="34" charset="0"/>
            </a:endParaRPr>
          </a:p>
        </p:txBody>
      </p:sp>
      <p:sp>
        <p:nvSpPr>
          <p:cNvPr id="17" name="ZoneTexte 16"/>
          <p:cNvSpPr txBox="1"/>
          <p:nvPr/>
        </p:nvSpPr>
        <p:spPr>
          <a:xfrm>
            <a:off x="9552384" y="476672"/>
            <a:ext cx="2448272" cy="1077218"/>
          </a:xfrm>
          <a:prstGeom prst="rect">
            <a:avLst/>
          </a:prstGeom>
          <a:noFill/>
        </p:spPr>
        <p:txBody>
          <a:bodyPr wrap="square" rtlCol="0">
            <a:spAutoFit/>
          </a:bodyPr>
          <a:lstStyle/>
          <a:p>
            <a:r>
              <a:rPr lang="fr-BE" sz="3200" dirty="0" smtClean="0">
                <a:latin typeface="Corbel" panose="020B0503020204020204" pitchFamily="34" charset="0"/>
              </a:rPr>
              <a:t>PRESCRITS ET OUTILS</a:t>
            </a:r>
            <a:endParaRPr lang="fr-BE" sz="3200" dirty="0">
              <a:latin typeface="Corbel" panose="020B0503020204020204" pitchFamily="34" charset="0"/>
            </a:endParaRPr>
          </a:p>
        </p:txBody>
      </p:sp>
      <p:cxnSp>
        <p:nvCxnSpPr>
          <p:cNvPr id="19" name="Connecteur droit avec flèche 18"/>
          <p:cNvCxnSpPr/>
          <p:nvPr/>
        </p:nvCxnSpPr>
        <p:spPr>
          <a:xfrm>
            <a:off x="5303912" y="4221088"/>
            <a:ext cx="936104" cy="79208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796240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2055054006"/>
              </p:ext>
            </p:extLst>
          </p:nvPr>
        </p:nvGraphicFramePr>
        <p:xfrm>
          <a:off x="695400" y="764704"/>
          <a:ext cx="10153129" cy="4302534"/>
        </p:xfrm>
        <a:graphic>
          <a:graphicData uri="http://schemas.openxmlformats.org/drawingml/2006/table">
            <a:tbl>
              <a:tblPr>
                <a:tableStyleId>{5C22544A-7EE6-4342-B048-85BDC9FD1C3A}</a:tableStyleId>
              </a:tblPr>
              <a:tblGrid>
                <a:gridCol w="1320286">
                  <a:extLst>
                    <a:ext uri="{9D8B030D-6E8A-4147-A177-3AD203B41FA5}">
                      <a16:colId xmlns:a16="http://schemas.microsoft.com/office/drawing/2014/main" val="2441882876"/>
                    </a:ext>
                  </a:extLst>
                </a:gridCol>
                <a:gridCol w="71076">
                  <a:extLst>
                    <a:ext uri="{9D8B030D-6E8A-4147-A177-3AD203B41FA5}">
                      <a16:colId xmlns:a16="http://schemas.microsoft.com/office/drawing/2014/main" val="4281598551"/>
                    </a:ext>
                  </a:extLst>
                </a:gridCol>
                <a:gridCol w="3164395">
                  <a:extLst>
                    <a:ext uri="{9D8B030D-6E8A-4147-A177-3AD203B41FA5}">
                      <a16:colId xmlns:a16="http://schemas.microsoft.com/office/drawing/2014/main" val="555619955"/>
                    </a:ext>
                  </a:extLst>
                </a:gridCol>
                <a:gridCol w="5597372">
                  <a:extLst>
                    <a:ext uri="{9D8B030D-6E8A-4147-A177-3AD203B41FA5}">
                      <a16:colId xmlns:a16="http://schemas.microsoft.com/office/drawing/2014/main" val="1057987492"/>
                    </a:ext>
                  </a:extLst>
                </a:gridCol>
              </a:tblGrid>
              <a:tr h="670271">
                <a:tc>
                  <a:txBody>
                    <a:bodyPr/>
                    <a:lstStyle/>
                    <a:p>
                      <a:pPr algn="ctr">
                        <a:lnSpc>
                          <a:spcPct val="107000"/>
                        </a:lnSpc>
                        <a:spcAft>
                          <a:spcPts val="0"/>
                        </a:spcAft>
                      </a:pPr>
                      <a:r>
                        <a:rPr lang="fr-BE" sz="1000" kern="50" dirty="0">
                          <a:effectLst/>
                        </a:rPr>
                        <a:t> </a:t>
                      </a:r>
                    </a:p>
                    <a:p>
                      <a:pPr algn="ctr">
                        <a:lnSpc>
                          <a:spcPct val="107000"/>
                        </a:lnSpc>
                        <a:spcAft>
                          <a:spcPts val="0"/>
                        </a:spcAft>
                      </a:pPr>
                      <a:r>
                        <a:rPr lang="fr-BE" sz="1000" kern="50" dirty="0">
                          <a:effectLst/>
                        </a:rPr>
                        <a:t>ETAPE </a:t>
                      </a:r>
                      <a:r>
                        <a:rPr lang="fr-BE" sz="1000" kern="50" dirty="0" smtClean="0">
                          <a:effectLst/>
                        </a:rPr>
                        <a:t>11,  p.20</a:t>
                      </a:r>
                      <a:endParaRPr lang="fr-BE" sz="10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gridSpan="3">
                  <a:txBody>
                    <a:bodyPr/>
                    <a:lstStyle/>
                    <a:p>
                      <a:pPr>
                        <a:lnSpc>
                          <a:spcPct val="107000"/>
                        </a:lnSpc>
                        <a:spcAft>
                          <a:spcPts val="0"/>
                        </a:spcAft>
                      </a:pPr>
                      <a:r>
                        <a:rPr lang="fr-BE" sz="1000" kern="50" dirty="0">
                          <a:effectLst/>
                        </a:rPr>
                        <a:t> </a:t>
                      </a:r>
                    </a:p>
                    <a:p>
                      <a:pPr algn="ctr">
                        <a:lnSpc>
                          <a:spcPct val="107000"/>
                        </a:lnSpc>
                        <a:spcAft>
                          <a:spcPts val="0"/>
                        </a:spcAft>
                      </a:pPr>
                      <a:r>
                        <a:rPr lang="fr-BE" sz="1800" kern="50" dirty="0">
                          <a:effectLst/>
                          <a:latin typeface="Corbel" panose="020B0503020204020204" pitchFamily="34" charset="0"/>
                        </a:rPr>
                        <a:t>Synthèse synthétique des thèmes abordés par les prescrits et les outils</a:t>
                      </a:r>
                    </a:p>
                    <a:p>
                      <a:pPr>
                        <a:lnSpc>
                          <a:spcPct val="107000"/>
                        </a:lnSpc>
                        <a:spcAft>
                          <a:spcPts val="0"/>
                        </a:spcAft>
                      </a:pPr>
                      <a:r>
                        <a:rPr lang="fr-BE" sz="1800" kern="50" dirty="0">
                          <a:effectLst/>
                          <a:latin typeface="Corbel" panose="020B0503020204020204" pitchFamily="34" charset="0"/>
                        </a:rPr>
                        <a:t> </a:t>
                      </a:r>
                      <a:endParaRPr lang="fr-BE" sz="18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hMerge="1">
                  <a:txBody>
                    <a:bodyPr/>
                    <a:lstStyle/>
                    <a:p>
                      <a:endParaRPr lang="fr-BE"/>
                    </a:p>
                  </a:txBody>
                  <a:tcPr/>
                </a:tc>
                <a:extLst>
                  <a:ext uri="{0D108BD9-81ED-4DB2-BD59-A6C34878D82A}">
                    <a16:rowId xmlns:a16="http://schemas.microsoft.com/office/drawing/2014/main" val="1782363106"/>
                  </a:ext>
                </a:extLst>
              </a:tr>
              <a:tr h="351138">
                <a:tc gridSpan="2">
                  <a:txBody>
                    <a:bodyPr/>
                    <a:lstStyle/>
                    <a:p>
                      <a:pPr algn="ctr">
                        <a:lnSpc>
                          <a:spcPct val="150000"/>
                        </a:lnSpc>
                        <a:spcAft>
                          <a:spcPts val="0"/>
                        </a:spcAft>
                      </a:pPr>
                      <a:r>
                        <a:rPr lang="fr-BE" sz="1200" kern="50" dirty="0">
                          <a:effectLst/>
                          <a:latin typeface="Corbel" panose="020B0503020204020204" pitchFamily="34" charset="0"/>
                        </a:rPr>
                        <a:t>Prescrit ou outils</a:t>
                      </a:r>
                      <a:endParaRPr lang="fr-BE" sz="12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ctr">
                        <a:lnSpc>
                          <a:spcPct val="150000"/>
                        </a:lnSpc>
                        <a:spcAft>
                          <a:spcPts val="0"/>
                        </a:spcAft>
                      </a:pPr>
                      <a:r>
                        <a:rPr lang="fr-BE" sz="1200" kern="50">
                          <a:effectLst/>
                          <a:latin typeface="Corbel" panose="020B0503020204020204" pitchFamily="34" charset="0"/>
                        </a:rPr>
                        <a:t>Nom</a:t>
                      </a:r>
                      <a:endParaRPr lang="fr-BE" sz="1200" kern="5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ctr">
                        <a:lnSpc>
                          <a:spcPct val="150000"/>
                        </a:lnSpc>
                        <a:spcAft>
                          <a:spcPts val="0"/>
                        </a:spcAft>
                      </a:pPr>
                      <a:r>
                        <a:rPr lang="fr-BE" sz="1200" kern="50" dirty="0">
                          <a:effectLst/>
                          <a:latin typeface="Corbel" panose="020B0503020204020204" pitchFamily="34" charset="0"/>
                        </a:rPr>
                        <a:t>Notions déontologiques abordées</a:t>
                      </a:r>
                      <a:endParaRPr lang="fr-BE" sz="12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3182671360"/>
                  </a:ext>
                </a:extLst>
              </a:tr>
              <a:tr h="631011">
                <a:tc gridSpan="2">
                  <a:txBody>
                    <a:bodyPr/>
                    <a:lstStyle/>
                    <a:p>
                      <a:pPr algn="just">
                        <a:lnSpc>
                          <a:spcPct val="150000"/>
                        </a:lnSpc>
                        <a:spcAft>
                          <a:spcPts val="0"/>
                        </a:spcAft>
                      </a:pPr>
                      <a:r>
                        <a:rPr lang="fr-BE" sz="1000" kern="50">
                          <a:effectLst/>
                        </a:rPr>
                        <a:t> </a:t>
                      </a:r>
                    </a:p>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just">
                        <a:lnSpc>
                          <a:spcPct val="150000"/>
                        </a:lnSpc>
                        <a:spcAft>
                          <a:spcPts val="0"/>
                        </a:spcAft>
                      </a:pPr>
                      <a:r>
                        <a:rPr lang="fr-BE" sz="1000" kern="50" dirty="0">
                          <a:effectLst/>
                        </a:rPr>
                        <a:t> </a:t>
                      </a:r>
                      <a:endParaRPr lang="fr-BE" sz="10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just">
                        <a:lnSpc>
                          <a:spcPct val="150000"/>
                        </a:lnSpc>
                        <a:spcAft>
                          <a:spcPts val="0"/>
                        </a:spcAft>
                      </a:pPr>
                      <a:r>
                        <a:rPr lang="fr-BE" sz="1000" kern="50" dirty="0">
                          <a:effectLst/>
                        </a:rPr>
                        <a:t> </a:t>
                      </a:r>
                      <a:endParaRPr lang="fr-BE" sz="10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3133909246"/>
                  </a:ext>
                </a:extLst>
              </a:tr>
              <a:tr h="631011">
                <a:tc gridSpan="2">
                  <a:txBody>
                    <a:bodyPr/>
                    <a:lstStyle/>
                    <a:p>
                      <a:pPr algn="just">
                        <a:lnSpc>
                          <a:spcPct val="150000"/>
                        </a:lnSpc>
                        <a:spcAft>
                          <a:spcPts val="0"/>
                        </a:spcAft>
                      </a:pPr>
                      <a:r>
                        <a:rPr lang="fr-BE" sz="1000" kern="50">
                          <a:effectLst/>
                        </a:rPr>
                        <a:t> </a:t>
                      </a:r>
                    </a:p>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3006284555"/>
                  </a:ext>
                </a:extLst>
              </a:tr>
              <a:tr h="631011">
                <a:tc gridSpan="2">
                  <a:txBody>
                    <a:bodyPr/>
                    <a:lstStyle/>
                    <a:p>
                      <a:pPr algn="just">
                        <a:lnSpc>
                          <a:spcPct val="150000"/>
                        </a:lnSpc>
                        <a:spcAft>
                          <a:spcPts val="0"/>
                        </a:spcAft>
                      </a:pPr>
                      <a:r>
                        <a:rPr lang="fr-BE" sz="1000" kern="50">
                          <a:effectLst/>
                        </a:rPr>
                        <a:t> </a:t>
                      </a:r>
                    </a:p>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597211997"/>
                  </a:ext>
                </a:extLst>
              </a:tr>
              <a:tr h="631011">
                <a:tc gridSpan="2">
                  <a:txBody>
                    <a:bodyPr/>
                    <a:lstStyle/>
                    <a:p>
                      <a:pPr algn="just">
                        <a:lnSpc>
                          <a:spcPct val="150000"/>
                        </a:lnSpc>
                        <a:spcAft>
                          <a:spcPts val="0"/>
                        </a:spcAft>
                      </a:pPr>
                      <a:r>
                        <a:rPr lang="fr-BE" sz="1000" kern="50">
                          <a:effectLst/>
                        </a:rPr>
                        <a:t> </a:t>
                      </a:r>
                    </a:p>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2444644701"/>
                  </a:ext>
                </a:extLst>
              </a:tr>
              <a:tr h="631011">
                <a:tc gridSpan="2">
                  <a:txBody>
                    <a:bodyPr/>
                    <a:lstStyle/>
                    <a:p>
                      <a:pPr algn="just">
                        <a:lnSpc>
                          <a:spcPct val="150000"/>
                        </a:lnSpc>
                        <a:spcAft>
                          <a:spcPts val="0"/>
                        </a:spcAft>
                      </a:pPr>
                      <a:r>
                        <a:rPr lang="fr-BE" sz="1000" kern="50">
                          <a:effectLst/>
                        </a:rPr>
                        <a:t> </a:t>
                      </a:r>
                    </a:p>
                    <a:p>
                      <a:pPr algn="just">
                        <a:lnSpc>
                          <a:spcPct val="150000"/>
                        </a:lnSpc>
                        <a:spcAft>
                          <a:spcPts val="0"/>
                        </a:spcAft>
                      </a:pPr>
                      <a:r>
                        <a:rPr lang="fr-BE" sz="1000" kern="50">
                          <a:effectLst/>
                        </a:rPr>
                        <a:t> </a:t>
                      </a:r>
                      <a:endParaRPr lang="fr-BE" sz="1000" kern="5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hMerge="1">
                  <a:txBody>
                    <a:bodyPr/>
                    <a:lstStyle/>
                    <a:p>
                      <a:endParaRPr lang="fr-BE"/>
                    </a:p>
                  </a:txBody>
                  <a:tcPr/>
                </a:tc>
                <a:tc>
                  <a:txBody>
                    <a:bodyPr/>
                    <a:lstStyle/>
                    <a:p>
                      <a:pPr algn="just">
                        <a:lnSpc>
                          <a:spcPct val="150000"/>
                        </a:lnSpc>
                        <a:spcAft>
                          <a:spcPts val="0"/>
                        </a:spcAft>
                      </a:pPr>
                      <a:r>
                        <a:rPr lang="fr-BE" sz="1000" kern="50" dirty="0">
                          <a:effectLst/>
                        </a:rPr>
                        <a:t> </a:t>
                      </a:r>
                      <a:endParaRPr lang="fr-BE" sz="10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tc>
                  <a:txBody>
                    <a:bodyPr/>
                    <a:lstStyle/>
                    <a:p>
                      <a:pPr algn="just">
                        <a:lnSpc>
                          <a:spcPct val="150000"/>
                        </a:lnSpc>
                        <a:spcAft>
                          <a:spcPts val="0"/>
                        </a:spcAft>
                      </a:pPr>
                      <a:r>
                        <a:rPr lang="fr-BE" sz="1000" kern="50" dirty="0">
                          <a:effectLst/>
                        </a:rPr>
                        <a:t> </a:t>
                      </a:r>
                      <a:endParaRPr lang="fr-BE" sz="10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29648" marR="29648" marT="29648" marB="29648"/>
                </a:tc>
                <a:extLst>
                  <a:ext uri="{0D108BD9-81ED-4DB2-BD59-A6C34878D82A}">
                    <a16:rowId xmlns:a16="http://schemas.microsoft.com/office/drawing/2014/main" val="1976921137"/>
                  </a:ext>
                </a:extLst>
              </a:tr>
            </a:tbl>
          </a:graphicData>
        </a:graphic>
      </p:graphicFrame>
    </p:spTree>
    <p:extLst>
      <p:ext uri="{BB962C8B-B14F-4D97-AF65-F5344CB8AC3E}">
        <p14:creationId xmlns:p14="http://schemas.microsoft.com/office/powerpoint/2010/main" val="314469748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838200" y="533400"/>
            <a:ext cx="8458200" cy="1023392"/>
          </a:xfrm>
        </p:spPr>
        <p:txBody>
          <a:bodyPr>
            <a:normAutofit/>
          </a:bodyPr>
          <a:lstStyle/>
          <a:p>
            <a:r>
              <a:rPr lang="fr-BE" sz="2800" dirty="0" smtClean="0">
                <a:latin typeface="Corbel" panose="020B0503020204020204" pitchFamily="34" charset="0"/>
              </a:rPr>
              <a:t>VOTRE MISSION</a:t>
            </a:r>
            <a:br>
              <a:rPr lang="fr-BE" sz="2800" dirty="0" smtClean="0">
                <a:latin typeface="Corbel" panose="020B0503020204020204" pitchFamily="34" charset="0"/>
              </a:rPr>
            </a:br>
            <a:endParaRPr lang="fr-BE" sz="2800" dirty="0">
              <a:latin typeface="Corbel" panose="020B0503020204020204" pitchFamily="34" charset="0"/>
            </a:endParaRPr>
          </a:p>
        </p:txBody>
      </p:sp>
      <p:sp>
        <p:nvSpPr>
          <p:cNvPr id="3" name="Sous-titre 2"/>
          <p:cNvSpPr>
            <a:spLocks noGrp="1"/>
          </p:cNvSpPr>
          <p:nvPr>
            <p:ph type="subTitle" idx="1"/>
          </p:nvPr>
        </p:nvSpPr>
        <p:spPr>
          <a:xfrm>
            <a:off x="838200" y="2438400"/>
            <a:ext cx="2809528" cy="1422648"/>
          </a:xfrm>
        </p:spPr>
        <p:txBody>
          <a:bodyPr>
            <a:normAutofit/>
          </a:bodyPr>
          <a:lstStyle/>
          <a:p>
            <a:r>
              <a:rPr lang="fr-BE" dirty="0" smtClean="0">
                <a:latin typeface="Corbel" panose="020B0503020204020204" pitchFamily="34" charset="0"/>
              </a:rPr>
              <a:t>GR 1: Cas 1 &amp; 3</a:t>
            </a:r>
          </a:p>
          <a:p>
            <a:r>
              <a:rPr lang="fr-BE" dirty="0" smtClean="0">
                <a:latin typeface="Corbel" panose="020B0503020204020204" pitchFamily="34" charset="0"/>
              </a:rPr>
              <a:t>GR 2: Cas 2 &amp; 4</a:t>
            </a:r>
          </a:p>
          <a:p>
            <a:r>
              <a:rPr lang="fr-BE" dirty="0" smtClean="0">
                <a:latin typeface="Corbel" panose="020B0503020204020204" pitchFamily="34" charset="0"/>
              </a:rPr>
              <a:t>GR 3: Cas 5</a:t>
            </a:r>
          </a:p>
        </p:txBody>
      </p:sp>
      <p:sp>
        <p:nvSpPr>
          <p:cNvPr id="4" name="ZoneTexte 3"/>
          <p:cNvSpPr txBox="1"/>
          <p:nvPr/>
        </p:nvSpPr>
        <p:spPr>
          <a:xfrm>
            <a:off x="4295800" y="1844824"/>
            <a:ext cx="4896544" cy="3139321"/>
          </a:xfrm>
          <a:prstGeom prst="rect">
            <a:avLst/>
          </a:prstGeom>
          <a:noFill/>
        </p:spPr>
        <p:txBody>
          <a:bodyPr wrap="square" rtlCol="0">
            <a:spAutoFit/>
          </a:bodyPr>
          <a:lstStyle/>
          <a:p>
            <a:r>
              <a:rPr lang="fr-BE" dirty="0" smtClean="0">
                <a:latin typeface="Corbel" panose="020B0503020204020204" pitchFamily="34" charset="0"/>
              </a:rPr>
              <a:t>Rédigez 3 articles (3 principes déontologiques que vous jugez nécessaires dans votre profession).</a:t>
            </a:r>
          </a:p>
          <a:p>
            <a:endParaRPr lang="fr-BE" dirty="0">
              <a:latin typeface="Corbel" panose="020B0503020204020204" pitchFamily="34" charset="0"/>
            </a:endParaRPr>
          </a:p>
          <a:p>
            <a:r>
              <a:rPr lang="fr-BE" dirty="0" smtClean="0">
                <a:latin typeface="Corbel" panose="020B0503020204020204" pitchFamily="34" charset="0"/>
              </a:rPr>
              <a:t>Sur la feuille A3: </a:t>
            </a:r>
          </a:p>
          <a:p>
            <a:endParaRPr lang="fr-BE" dirty="0" smtClean="0">
              <a:latin typeface="Corbel" panose="020B0503020204020204" pitchFamily="34" charset="0"/>
            </a:endParaRPr>
          </a:p>
          <a:p>
            <a:r>
              <a:rPr lang="fr-BE" dirty="0" smtClean="0">
                <a:latin typeface="Corbel" panose="020B0503020204020204" pitchFamily="34" charset="0"/>
              </a:rPr>
              <a:t>En noir les principes/articles;</a:t>
            </a:r>
          </a:p>
          <a:p>
            <a:endParaRPr lang="fr-BE" dirty="0" smtClean="0">
              <a:latin typeface="Corbel" panose="020B0503020204020204" pitchFamily="34" charset="0"/>
            </a:endParaRPr>
          </a:p>
          <a:p>
            <a:r>
              <a:rPr lang="fr-BE" dirty="0" smtClean="0">
                <a:solidFill>
                  <a:srgbClr val="FF0000"/>
                </a:solidFill>
                <a:latin typeface="Corbel" panose="020B0503020204020204" pitchFamily="34" charset="0"/>
              </a:rPr>
              <a:t>En rouge</a:t>
            </a:r>
            <a:r>
              <a:rPr lang="fr-BE" dirty="0" smtClean="0">
                <a:latin typeface="Corbel" panose="020B0503020204020204" pitchFamily="34" charset="0"/>
              </a:rPr>
              <a:t>, le ou les documents utilisés;</a:t>
            </a:r>
          </a:p>
          <a:p>
            <a:endParaRPr lang="fr-BE" dirty="0" smtClean="0">
              <a:latin typeface="Corbel" panose="020B0503020204020204" pitchFamily="34" charset="0"/>
            </a:endParaRPr>
          </a:p>
          <a:p>
            <a:r>
              <a:rPr lang="fr-BE" dirty="0" smtClean="0">
                <a:solidFill>
                  <a:srgbClr val="00B050"/>
                </a:solidFill>
                <a:latin typeface="Corbel" panose="020B0503020204020204" pitchFamily="34" charset="0"/>
              </a:rPr>
              <a:t>En vert</a:t>
            </a:r>
            <a:r>
              <a:rPr lang="fr-BE" dirty="0" smtClean="0">
                <a:latin typeface="Corbel" panose="020B0503020204020204" pitchFamily="34" charset="0"/>
              </a:rPr>
              <a:t>, justification.</a:t>
            </a:r>
          </a:p>
          <a:p>
            <a:endParaRPr lang="fr-BE" dirty="0"/>
          </a:p>
        </p:txBody>
      </p:sp>
    </p:spTree>
    <p:extLst>
      <p:ext uri="{BB962C8B-B14F-4D97-AF65-F5344CB8AC3E}">
        <p14:creationId xmlns:p14="http://schemas.microsoft.com/office/powerpoint/2010/main" val="57749059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extLst>
              <p:ext uri="{D42A27DB-BD31-4B8C-83A1-F6EECF244321}">
                <p14:modId xmlns:p14="http://schemas.microsoft.com/office/powerpoint/2010/main" val="2060899334"/>
              </p:ext>
            </p:extLst>
          </p:nvPr>
        </p:nvGraphicFramePr>
        <p:xfrm>
          <a:off x="1055440" y="836712"/>
          <a:ext cx="9937104" cy="4392488"/>
        </p:xfrm>
        <a:graphic>
          <a:graphicData uri="http://schemas.openxmlformats.org/drawingml/2006/table">
            <a:tbl>
              <a:tblPr>
                <a:tableStyleId>{5C22544A-7EE6-4342-B048-85BDC9FD1C3A}</a:tableStyleId>
              </a:tblPr>
              <a:tblGrid>
                <a:gridCol w="1322359">
                  <a:extLst>
                    <a:ext uri="{9D8B030D-6E8A-4147-A177-3AD203B41FA5}">
                      <a16:colId xmlns:a16="http://schemas.microsoft.com/office/drawing/2014/main" val="3836179041"/>
                    </a:ext>
                  </a:extLst>
                </a:gridCol>
                <a:gridCol w="8614745">
                  <a:extLst>
                    <a:ext uri="{9D8B030D-6E8A-4147-A177-3AD203B41FA5}">
                      <a16:colId xmlns:a16="http://schemas.microsoft.com/office/drawing/2014/main" val="386935751"/>
                    </a:ext>
                  </a:extLst>
                </a:gridCol>
              </a:tblGrid>
              <a:tr h="740381">
                <a:tc>
                  <a:txBody>
                    <a:bodyPr/>
                    <a:lstStyle/>
                    <a:p>
                      <a:pPr algn="ctr">
                        <a:lnSpc>
                          <a:spcPct val="107000"/>
                        </a:lnSpc>
                        <a:spcAft>
                          <a:spcPts val="0"/>
                        </a:spcAft>
                      </a:pPr>
                      <a:r>
                        <a:rPr lang="fr-BE" sz="1200" kern="50" dirty="0">
                          <a:effectLst/>
                        </a:rPr>
                        <a:t> </a:t>
                      </a:r>
                    </a:p>
                  </a:txBody>
                  <a:tcPr marL="34480" marR="34480" marT="34480" marB="34480">
                    <a:solidFill>
                      <a:schemeClr val="bg1"/>
                    </a:solidFill>
                  </a:tcPr>
                </a:tc>
                <a:tc>
                  <a:txBody>
                    <a:bodyPr/>
                    <a:lstStyle/>
                    <a:p>
                      <a:pPr>
                        <a:lnSpc>
                          <a:spcPct val="107000"/>
                        </a:lnSpc>
                        <a:spcAft>
                          <a:spcPts val="0"/>
                        </a:spcAft>
                      </a:pPr>
                      <a:r>
                        <a:rPr lang="fr-BE" sz="1200" kern="50" dirty="0">
                          <a:effectLst/>
                        </a:rPr>
                        <a:t> </a:t>
                      </a:r>
                    </a:p>
                    <a:p>
                      <a:pPr algn="ctr">
                        <a:lnSpc>
                          <a:spcPct val="107000"/>
                        </a:lnSpc>
                        <a:spcAft>
                          <a:spcPts val="0"/>
                        </a:spcAft>
                      </a:pPr>
                      <a:r>
                        <a:rPr lang="fr-BE" sz="1200" kern="50" dirty="0">
                          <a:effectLst/>
                        </a:rPr>
                        <a:t>CODE DE DÉONTOLOGIE DES PSYCHOLOGUES (MIS À JOUR EN 2009).</a:t>
                      </a:r>
                    </a:p>
                    <a:p>
                      <a:pPr>
                        <a:lnSpc>
                          <a:spcPct val="107000"/>
                        </a:lnSpc>
                        <a:spcAft>
                          <a:spcPts val="0"/>
                        </a:spcAft>
                      </a:pPr>
                      <a:r>
                        <a:rPr lang="fr-BE" sz="1200" kern="50" dirty="0">
                          <a:effectLst/>
                        </a:rPr>
                        <a:t> </a:t>
                      </a:r>
                      <a:endParaRPr lang="fr-BE" sz="1200" kern="50" dirty="0">
                        <a:effectLst/>
                        <a:latin typeface="Times New Roman" panose="02020603050405020304" pitchFamily="18" charset="0"/>
                        <a:ea typeface="Arial Unicode MS" panose="020B0604020202020204" pitchFamily="34" charset="-128"/>
                        <a:cs typeface="Arial Unicode MS" panose="020B0604020202020204" pitchFamily="34" charset="-128"/>
                      </a:endParaRPr>
                    </a:p>
                  </a:txBody>
                  <a:tcPr marL="34480" marR="34480" marT="34480" marB="34480">
                    <a:solidFill>
                      <a:schemeClr val="bg1"/>
                    </a:solidFill>
                  </a:tcPr>
                </a:tc>
                <a:extLst>
                  <a:ext uri="{0D108BD9-81ED-4DB2-BD59-A6C34878D82A}">
                    <a16:rowId xmlns:a16="http://schemas.microsoft.com/office/drawing/2014/main" val="34080843"/>
                  </a:ext>
                </a:extLst>
              </a:tr>
              <a:tr h="3652107">
                <a:tc gridSpan="2">
                  <a:txBody>
                    <a:bodyPr/>
                    <a:lstStyle/>
                    <a:p>
                      <a:pPr algn="ctr">
                        <a:lnSpc>
                          <a:spcPct val="150000"/>
                        </a:lnSpc>
                        <a:spcAft>
                          <a:spcPts val="0"/>
                        </a:spcAft>
                      </a:pPr>
                      <a:r>
                        <a:rPr lang="fr-BE" sz="1400" kern="50" dirty="0" smtClean="0">
                          <a:effectLst/>
                          <a:latin typeface="Corbel" panose="020B0503020204020204" pitchFamily="34" charset="0"/>
                        </a:rPr>
                        <a:t>Respect </a:t>
                      </a:r>
                      <a:r>
                        <a:rPr lang="fr-BE" sz="1400" kern="50" dirty="0">
                          <a:effectLst/>
                          <a:latin typeface="Corbel" panose="020B0503020204020204" pitchFamily="34" charset="0"/>
                        </a:rPr>
                        <a:t>de la dignité de la personne et de ses droits. </a:t>
                      </a:r>
                    </a:p>
                    <a:p>
                      <a:pPr algn="ctr">
                        <a:lnSpc>
                          <a:spcPct val="150000"/>
                        </a:lnSpc>
                        <a:spcAft>
                          <a:spcPts val="0"/>
                        </a:spcAft>
                      </a:pPr>
                      <a:r>
                        <a:rPr lang="fr-BE" sz="1400" kern="50" dirty="0">
                          <a:effectLst/>
                          <a:latin typeface="Corbel" panose="020B0503020204020204" pitchFamily="34" charset="0"/>
                        </a:rPr>
                        <a:t> </a:t>
                      </a:r>
                    </a:p>
                    <a:p>
                      <a:pPr>
                        <a:lnSpc>
                          <a:spcPct val="150000"/>
                        </a:lnSpc>
                        <a:spcAft>
                          <a:spcPts val="0"/>
                        </a:spcAft>
                      </a:pPr>
                      <a:r>
                        <a:rPr lang="fr-BE" sz="1400" kern="50" dirty="0">
                          <a:effectLst/>
                          <a:latin typeface="Corbel" panose="020B0503020204020204" pitchFamily="34" charset="0"/>
                        </a:rPr>
                        <a:t>1.1 Respect de la personne.</a:t>
                      </a:r>
                    </a:p>
                    <a:p>
                      <a:pPr>
                        <a:lnSpc>
                          <a:spcPct val="150000"/>
                        </a:lnSpc>
                        <a:spcAft>
                          <a:spcPts val="0"/>
                        </a:spcAft>
                      </a:pPr>
                      <a:r>
                        <a:rPr lang="fr-BE" sz="1400" kern="50" dirty="0">
                          <a:effectLst/>
                          <a:latin typeface="Corbel" panose="020B0503020204020204" pitchFamily="34" charset="0"/>
                        </a:rPr>
                        <a:t>1.1.1 L’exercice de la profession de psychologue exige dans n’importe quelle situation le respect de la personne humaine dans son intégralité. </a:t>
                      </a:r>
                      <a:br>
                        <a:rPr lang="fr-BE" sz="1400" kern="50" dirty="0">
                          <a:effectLst/>
                          <a:latin typeface="Corbel" panose="020B0503020204020204" pitchFamily="34" charset="0"/>
                        </a:rPr>
                      </a:br>
                      <a:r>
                        <a:rPr lang="fr-BE" sz="1400" kern="50" dirty="0">
                          <a:effectLst/>
                          <a:latin typeface="Corbel" panose="020B0503020204020204" pitchFamily="34" charset="0"/>
                        </a:rPr>
                        <a:t>Ceci implique : </a:t>
                      </a:r>
                    </a:p>
                    <a:p>
                      <a:pPr>
                        <a:lnSpc>
                          <a:spcPct val="150000"/>
                        </a:lnSpc>
                        <a:spcAft>
                          <a:spcPts val="0"/>
                        </a:spcAft>
                      </a:pPr>
                      <a:r>
                        <a:rPr lang="fr-BE" sz="1400" kern="50" dirty="0">
                          <a:effectLst/>
                          <a:latin typeface="Corbel" panose="020B0503020204020204" pitchFamily="34" charset="0"/>
                        </a:rPr>
                        <a:t>a) Le respect sans aucune discrimination basée sur des différences ethniques, culturelles, de sexe, de langue, de fortune ou de naissance De même, il n’y aura aucune discrimination basée sur des opinions religieuses, politiques ou autres, d’origine nationale ou sociale. Ceci suppose la reconnaissance du droit à la santé et au bien-être pour toute personne, au même titre qu’une autre, indépendamment de ces différences (</a:t>
                      </a:r>
                      <a:r>
                        <a:rPr lang="fr-BE" sz="1400" kern="50" dirty="0" err="1">
                          <a:effectLst/>
                          <a:latin typeface="Corbel" panose="020B0503020204020204" pitchFamily="34" charset="0"/>
                        </a:rPr>
                        <a:t>Cfr</a:t>
                      </a:r>
                      <a:r>
                        <a:rPr lang="fr-BE" sz="1400" kern="50" dirty="0">
                          <a:effectLst/>
                          <a:latin typeface="Corbel" panose="020B0503020204020204" pitchFamily="34" charset="0"/>
                        </a:rPr>
                        <a:t> Déclaration universelle des droits de l’homme. Art.2)</a:t>
                      </a:r>
                      <a:endParaRPr lang="fr-BE" sz="1400" kern="50" dirty="0">
                        <a:effectLst/>
                        <a:latin typeface="Corbel" panose="020B0503020204020204" pitchFamily="34" charset="0"/>
                        <a:ea typeface="Arial Unicode MS" panose="020B0604020202020204" pitchFamily="34" charset="-128"/>
                        <a:cs typeface="Arial Unicode MS" panose="020B0604020202020204" pitchFamily="34" charset="-128"/>
                      </a:endParaRPr>
                    </a:p>
                  </a:txBody>
                  <a:tcPr marL="34480" marR="34480" marT="34480" marB="34480">
                    <a:solidFill>
                      <a:schemeClr val="bg1"/>
                    </a:solidFill>
                  </a:tcPr>
                </a:tc>
                <a:tc hMerge="1">
                  <a:txBody>
                    <a:bodyPr/>
                    <a:lstStyle/>
                    <a:p>
                      <a:endParaRPr lang="fr-BE"/>
                    </a:p>
                  </a:txBody>
                  <a:tcPr/>
                </a:tc>
                <a:extLst>
                  <a:ext uri="{0D108BD9-81ED-4DB2-BD59-A6C34878D82A}">
                    <a16:rowId xmlns:a16="http://schemas.microsoft.com/office/drawing/2014/main" val="1292932530"/>
                  </a:ext>
                </a:extLst>
              </a:tr>
            </a:tbl>
          </a:graphicData>
        </a:graphic>
      </p:graphicFrame>
      <p:sp>
        <p:nvSpPr>
          <p:cNvPr id="5" name="ZoneTexte 4"/>
          <p:cNvSpPr txBox="1"/>
          <p:nvPr/>
        </p:nvSpPr>
        <p:spPr>
          <a:xfrm>
            <a:off x="1055440" y="407213"/>
            <a:ext cx="2736304" cy="400110"/>
          </a:xfrm>
          <a:prstGeom prst="rect">
            <a:avLst/>
          </a:prstGeom>
          <a:noFill/>
        </p:spPr>
        <p:txBody>
          <a:bodyPr wrap="square" rtlCol="0">
            <a:spAutoFit/>
          </a:bodyPr>
          <a:lstStyle/>
          <a:p>
            <a:r>
              <a:rPr lang="fr-BE" sz="2000" b="1" dirty="0" smtClean="0">
                <a:solidFill>
                  <a:schemeClr val="accent1"/>
                </a:solidFill>
                <a:latin typeface="Corbel" panose="020B0503020204020204" pitchFamily="34" charset="0"/>
              </a:rPr>
              <a:t>UN EXEMPLE</a:t>
            </a:r>
            <a:endParaRPr lang="fr-BE" sz="2000" b="1" dirty="0">
              <a:solidFill>
                <a:schemeClr val="accent1"/>
              </a:solidFill>
              <a:latin typeface="Corbel" panose="020B0503020204020204" pitchFamily="34" charset="0"/>
            </a:endParaRPr>
          </a:p>
        </p:txBody>
      </p:sp>
    </p:spTree>
    <p:extLst>
      <p:ext uri="{BB962C8B-B14F-4D97-AF65-F5344CB8AC3E}">
        <p14:creationId xmlns:p14="http://schemas.microsoft.com/office/powerpoint/2010/main" val="194415302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127448" y="1052736"/>
            <a:ext cx="9324975" cy="4320480"/>
          </a:xfrm>
          <a:prstGeom prst="rect">
            <a:avLst/>
          </a:prstGeom>
          <a:gradFill rotWithShape="0">
            <a:gsLst>
              <a:gs pos="0">
                <a:srgbClr val="FFFFFF"/>
              </a:gs>
              <a:gs pos="100000">
                <a:srgbClr val="DBDBDB"/>
              </a:gs>
            </a:gsLst>
            <a:lin ang="5400000" scaled="1"/>
          </a:gradFill>
          <a:ln w="12700">
            <a:solidFill>
              <a:srgbClr val="C9C9C9"/>
            </a:solidFill>
            <a:miter lim="800000"/>
            <a:headEnd/>
            <a:tailEnd/>
          </a:ln>
          <a:effectLst>
            <a:outerShdw dist="28398" dir="3806097" algn="ctr" rotWithShape="0">
              <a:srgbClr val="525252">
                <a:alpha val="50000"/>
              </a:srgbClr>
            </a:outerShdw>
          </a:effec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100" b="0" i="1" u="none" strike="noStrike" cap="none" normalizeH="0" baseline="0" dirty="0" smtClean="0">
                <a:ln>
                  <a:noFill/>
                </a:ln>
                <a:solidFill>
                  <a:schemeClr val="tx1"/>
                </a:solidFill>
                <a:effectLst/>
                <a:latin typeface="Calibri ligth" charset="-128"/>
              </a:rPr>
              <a:t>«</a:t>
            </a:r>
            <a:r>
              <a:rPr kumimoji="0" lang="fr-BE" altLang="fr-FR" sz="1400" b="0" i="1" u="none" strike="noStrike" cap="none" normalizeH="0" baseline="0" dirty="0" smtClean="0">
                <a:ln>
                  <a:noFill/>
                </a:ln>
                <a:solidFill>
                  <a:schemeClr val="tx1"/>
                </a:solidFill>
                <a:effectLst/>
                <a:latin typeface="Calibri ligth" charset="-128"/>
              </a:rPr>
              <a:t> Toute profession a une déontologie, c</a:t>
            </a:r>
            <a:r>
              <a:rPr kumimoji="0" lang="fr-BE" altLang="fr-FR" sz="1400" b="0" i="1"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1" u="none" strike="noStrike" cap="none" normalizeH="0" baseline="0" dirty="0" smtClean="0">
                <a:ln>
                  <a:noFill/>
                </a:ln>
                <a:solidFill>
                  <a:schemeClr val="tx1"/>
                </a:solidFill>
                <a:effectLst/>
                <a:latin typeface="Calibri ligth" charset="-128"/>
              </a:rPr>
              <a:t>est-à-dire un ensemble de normes et de recommandations qui l</a:t>
            </a:r>
            <a:r>
              <a:rPr kumimoji="0" lang="fr-BE" altLang="fr-FR" sz="1400" b="0" i="1"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1" u="none" strike="noStrike" cap="none" normalizeH="0" baseline="0" dirty="0" smtClean="0">
                <a:ln>
                  <a:noFill/>
                </a:ln>
                <a:solidFill>
                  <a:schemeClr val="tx1"/>
                </a:solidFill>
                <a:effectLst/>
                <a:latin typeface="Calibri ligth" charset="-128"/>
              </a:rPr>
              <a:t>organisent ; mais celle-ci n</a:t>
            </a:r>
            <a:r>
              <a:rPr kumimoji="0" lang="fr-BE" altLang="fr-FR" sz="1400" b="0" i="1"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1" u="none" strike="noStrike" cap="none" normalizeH="0" baseline="0" dirty="0" smtClean="0">
                <a:ln>
                  <a:noFill/>
                </a:ln>
                <a:solidFill>
                  <a:schemeClr val="tx1"/>
                </a:solidFill>
                <a:effectLst/>
                <a:latin typeface="Calibri ligth" charset="-128"/>
              </a:rPr>
              <a:t>existe pas nécessairement sous la forme d</a:t>
            </a:r>
            <a:r>
              <a:rPr kumimoji="0" lang="fr-BE" altLang="fr-FR" sz="1400" b="0" i="1"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1" u="none" strike="noStrike" cap="none" normalizeH="0" baseline="0" dirty="0" smtClean="0">
                <a:ln>
                  <a:noFill/>
                </a:ln>
                <a:solidFill>
                  <a:schemeClr val="tx1"/>
                </a:solidFill>
                <a:effectLst/>
                <a:latin typeface="Calibri ligth" charset="-128"/>
              </a:rPr>
              <a:t>un texte public ».</a:t>
            </a:r>
            <a:r>
              <a:rPr kumimoji="0" lang="fr-BE" altLang="fr-FR" sz="1400" b="0" i="0" u="none" strike="noStrike" cap="none" normalizeH="0" baseline="0" dirty="0" smtClean="0">
                <a:ln>
                  <a:noFill/>
                </a:ln>
                <a:solidFill>
                  <a:schemeClr val="tx1"/>
                </a:solidFill>
                <a:effectLst/>
                <a:latin typeface="Calibri ligth" charset="-128"/>
              </a:rPr>
              <a:t> (</a:t>
            </a:r>
            <a:r>
              <a:rPr kumimoji="0" lang="fr-BE" altLang="fr-FR" sz="1400" b="0" i="0" u="none" strike="noStrike" cap="none" normalizeH="0" baseline="0" dirty="0" err="1" smtClean="0">
                <a:ln>
                  <a:noFill/>
                </a:ln>
                <a:solidFill>
                  <a:schemeClr val="tx1"/>
                </a:solidFill>
                <a:effectLst/>
                <a:latin typeface="Calibri ligth" charset="-128"/>
              </a:rPr>
              <a:t>Prairat</a:t>
            </a:r>
            <a:r>
              <a:rPr kumimoji="0" lang="fr-BE" altLang="fr-FR" sz="1400" b="0" i="0" u="none" strike="noStrike" cap="none" normalizeH="0" baseline="0" dirty="0" smtClean="0">
                <a:ln>
                  <a:noFill/>
                </a:ln>
                <a:solidFill>
                  <a:schemeClr val="tx1"/>
                </a:solidFill>
                <a:effectLst/>
                <a:latin typeface="Calibri ligth" charset="-128"/>
              </a:rPr>
              <a:t>, 2015). La déontologie fixe les points de repère d</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une identité professionnelle. C</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est se donner des règles pour éviter d</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en recevoir de l</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extérieur.</a:t>
            </a:r>
          </a:p>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400" b="0" i="0" u="none" strike="noStrike" cap="none" normalizeH="0" baseline="0" dirty="0" err="1" smtClean="0">
                <a:ln>
                  <a:noFill/>
                </a:ln>
                <a:solidFill>
                  <a:schemeClr val="tx1"/>
                </a:solidFill>
                <a:effectLst/>
                <a:latin typeface="Calibri ligth" charset="-128"/>
              </a:rPr>
              <a:t>Prairat</a:t>
            </a:r>
            <a:r>
              <a:rPr kumimoji="0" lang="fr-BE" altLang="fr-FR" sz="1400" b="0" i="0" u="none" strike="noStrike" cap="none" normalizeH="0" baseline="0" dirty="0" smtClean="0">
                <a:ln>
                  <a:noFill/>
                </a:ln>
                <a:solidFill>
                  <a:schemeClr val="tx1"/>
                </a:solidFill>
                <a:effectLst/>
                <a:latin typeface="Calibri ligth" charset="-128"/>
              </a:rPr>
              <a:t> préconise une déontologie enseignante publique et </a:t>
            </a:r>
            <a:r>
              <a:rPr kumimoji="0" lang="fr-BE" altLang="fr-FR" sz="1400" b="1" i="0" u="none" strike="noStrike" cap="none" normalizeH="0" baseline="0" dirty="0" smtClean="0">
                <a:ln>
                  <a:noFill/>
                </a:ln>
                <a:solidFill>
                  <a:schemeClr val="tx1"/>
                </a:solidFill>
                <a:effectLst/>
                <a:latin typeface="Calibri ligth" charset="-128"/>
              </a:rPr>
              <a:t>minimale.</a:t>
            </a:r>
            <a:r>
              <a:rPr kumimoji="0" lang="fr-BE" altLang="fr-FR" sz="1400" b="0" i="0" u="none" strike="noStrike" cap="none" normalizeH="0" baseline="0" dirty="0" smtClean="0">
                <a:ln>
                  <a:noFill/>
                </a:ln>
                <a:solidFill>
                  <a:schemeClr val="tx1"/>
                </a:solidFill>
                <a:effectLst/>
                <a:latin typeface="Calibri ligth" charset="-128"/>
              </a:rPr>
              <a:t>                                              </a:t>
            </a:r>
          </a:p>
          <a:p>
            <a:pPr marL="0" marR="0" lvl="0" indent="0" algn="l" defTabSz="914400" rtl="0" eaLnBrk="0" fontAlgn="base" latinLnBrk="0" hangingPunct="0">
              <a:lnSpc>
                <a:spcPct val="100000"/>
              </a:lnSpc>
              <a:spcBef>
                <a:spcPct val="0"/>
              </a:spcBef>
              <a:spcAft>
                <a:spcPts val="800"/>
              </a:spcAft>
              <a:buClrTx/>
              <a:buSzTx/>
              <a:buFontTx/>
              <a:buNone/>
              <a:tabLst/>
            </a:pPr>
            <a:endParaRPr kumimoji="0" lang="fr-BE" altLang="fr-FR" sz="1400" b="0" i="0" u="none" strike="noStrike" cap="none" normalizeH="0" baseline="0" dirty="0" smtClean="0">
              <a:ln>
                <a:noFill/>
              </a:ln>
              <a:solidFill>
                <a:schemeClr val="tx1"/>
              </a:solidFill>
              <a:effectLst/>
              <a:latin typeface="Calibri ligth" charset="-128"/>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400" b="0" i="0" u="none" strike="noStrike" cap="none" normalizeH="0" baseline="0" dirty="0" smtClean="0">
                <a:ln>
                  <a:noFill/>
                </a:ln>
                <a:solidFill>
                  <a:schemeClr val="tx1"/>
                </a:solidFill>
                <a:effectLst/>
                <a:latin typeface="Calibri ligth" charset="-128"/>
              </a:rPr>
              <a:t>Minimale signifie qu</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elle obéirait à trois principes :</a:t>
            </a:r>
          </a:p>
          <a:p>
            <a:pPr marL="457200" marR="0" lvl="1" indent="0" algn="l" defTabSz="914400" rtl="0" eaLnBrk="0" fontAlgn="base" latinLnBrk="0" hangingPunct="0">
              <a:lnSpc>
                <a:spcPct val="100000"/>
              </a:lnSpc>
              <a:spcBef>
                <a:spcPct val="0"/>
              </a:spcBef>
              <a:spcAft>
                <a:spcPct val="0"/>
              </a:spcAft>
              <a:buClrTx/>
              <a:buSzPts val="1100"/>
              <a:buFont typeface="Calibri" panose="020F0502020204030204" pitchFamily="34" charset="0"/>
              <a:buChar char="-"/>
              <a:tabLst/>
            </a:pPr>
            <a:r>
              <a:rPr kumimoji="0" lang="fr-BE" altLang="fr-FR" sz="1400" b="0" i="0" u="none" strike="noStrike" cap="none" normalizeH="0" baseline="0" dirty="0" smtClean="0">
                <a:ln>
                  <a:noFill/>
                </a:ln>
                <a:solidFill>
                  <a:schemeClr val="tx1"/>
                </a:solidFill>
                <a:effectLst/>
                <a:latin typeface="Calibri ligth" charset="-128"/>
              </a:rPr>
              <a:t>Un principe de sobriété (pas trop de normes)</a:t>
            </a:r>
          </a:p>
          <a:p>
            <a:pPr marL="457200" marR="0" lvl="1" indent="0" algn="l" defTabSz="914400" rtl="0" eaLnBrk="0" fontAlgn="base" latinLnBrk="0" hangingPunct="0">
              <a:lnSpc>
                <a:spcPct val="100000"/>
              </a:lnSpc>
              <a:spcBef>
                <a:spcPct val="0"/>
              </a:spcBef>
              <a:spcAft>
                <a:spcPct val="0"/>
              </a:spcAft>
              <a:buClrTx/>
              <a:buSzPts val="1100"/>
              <a:buFont typeface="Calibri" panose="020F0502020204030204" pitchFamily="34" charset="0"/>
              <a:buChar char="-"/>
              <a:tabLst/>
            </a:pPr>
            <a:r>
              <a:rPr kumimoji="0" lang="fr-BE" altLang="fr-FR" sz="1400" b="0" i="0" u="none" strike="noStrike" cap="none" normalizeH="0" baseline="0" dirty="0" smtClean="0">
                <a:ln>
                  <a:noFill/>
                </a:ln>
                <a:solidFill>
                  <a:schemeClr val="tx1"/>
                </a:solidFill>
                <a:effectLst/>
                <a:latin typeface="Calibri ligth" charset="-128"/>
              </a:rPr>
              <a:t>Un principe de stabilité (pas d</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obligations extravagantes)</a:t>
            </a:r>
          </a:p>
          <a:p>
            <a:pPr marL="457200" marR="0" lvl="1" indent="0" algn="l" defTabSz="914400" rtl="0" eaLnBrk="0" fontAlgn="base" latinLnBrk="0" hangingPunct="0">
              <a:lnSpc>
                <a:spcPct val="100000"/>
              </a:lnSpc>
              <a:spcBef>
                <a:spcPct val="0"/>
              </a:spcBef>
              <a:spcAft>
                <a:spcPct val="0"/>
              </a:spcAft>
              <a:buClrTx/>
              <a:buSzPts val="1100"/>
              <a:buFont typeface="Calibri" panose="020F0502020204030204" pitchFamily="34" charset="0"/>
              <a:buChar char="-"/>
              <a:tabLst/>
            </a:pPr>
            <a:r>
              <a:rPr kumimoji="0" lang="fr-BE" altLang="fr-FR" sz="1400" b="0" i="0" u="none" strike="noStrike" cap="none" normalizeH="0" baseline="0" dirty="0" smtClean="0">
                <a:ln>
                  <a:noFill/>
                </a:ln>
                <a:solidFill>
                  <a:schemeClr val="tx1"/>
                </a:solidFill>
                <a:effectLst/>
                <a:latin typeface="Calibri ligth" charset="-128"/>
              </a:rPr>
              <a:t>Un principe d</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abstention (elle ferait silence sur la figure du maître idéal).</a:t>
            </a:r>
          </a:p>
          <a:p>
            <a:pPr marL="0" marR="0" lvl="0" indent="0" algn="l" defTabSz="914400" rtl="0" eaLnBrk="0" fontAlgn="base" latinLnBrk="0" hangingPunct="0">
              <a:lnSpc>
                <a:spcPct val="100000"/>
              </a:lnSpc>
              <a:spcBef>
                <a:spcPct val="0"/>
              </a:spcBef>
              <a:spcAft>
                <a:spcPts val="800"/>
              </a:spcAft>
              <a:buClrTx/>
              <a:buSzTx/>
              <a:buFontTx/>
              <a:buNone/>
              <a:tabLst/>
            </a:pPr>
            <a:endParaRPr kumimoji="0" lang="fr-BE" altLang="fr-FR" sz="1400" b="0" i="0" u="none" strike="noStrike" cap="none" normalizeH="0" baseline="0" dirty="0" smtClean="0">
              <a:ln>
                <a:noFill/>
              </a:ln>
              <a:solidFill>
                <a:schemeClr val="tx1"/>
              </a:solidFill>
              <a:effectLst/>
              <a:latin typeface="Calibri ligth" charset="-128"/>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400" b="1" i="0" u="sng" strike="noStrike" cap="none" normalizeH="0" baseline="0" dirty="0" smtClean="0">
                <a:ln>
                  <a:noFill/>
                </a:ln>
                <a:solidFill>
                  <a:schemeClr val="tx1"/>
                </a:solidFill>
                <a:effectLst/>
                <a:latin typeface="Calibri ligth" charset="-128"/>
              </a:rPr>
              <a:t>Proposition déontologique :</a:t>
            </a:r>
            <a:endParaRPr kumimoji="0" lang="fr-BE" altLang="fr-FR" sz="1400" b="0" i="0" u="none" strike="noStrike" cap="none" normalizeH="0" baseline="0" dirty="0" smtClean="0">
              <a:ln>
                <a:noFill/>
              </a:ln>
              <a:solidFill>
                <a:schemeClr val="tx1"/>
              </a:solidFill>
              <a:effectLst/>
              <a:latin typeface="Calibri ligth" charset="-128"/>
            </a:endParaRPr>
          </a:p>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400" b="0" i="0" u="none" strike="noStrike" cap="none" normalizeH="0" baseline="0" dirty="0" smtClean="0">
                <a:ln>
                  <a:noFill/>
                </a:ln>
                <a:solidFill>
                  <a:schemeClr val="tx1"/>
                </a:solidFill>
                <a:effectLst/>
                <a:latin typeface="Calibri ligth" charset="-128"/>
              </a:rPr>
              <a:t>Le code de </a:t>
            </a:r>
            <a:r>
              <a:rPr kumimoji="0" lang="fr-BE" altLang="fr-FR" sz="1400" b="0" i="0" u="none" strike="noStrike" cap="none" normalizeH="0" baseline="0" dirty="0" err="1" smtClean="0">
                <a:ln>
                  <a:noFill/>
                </a:ln>
                <a:solidFill>
                  <a:schemeClr val="tx1"/>
                </a:solidFill>
                <a:effectLst/>
                <a:latin typeface="Calibri ligth" charset="-128"/>
              </a:rPr>
              <a:t>Prairat</a:t>
            </a:r>
            <a:r>
              <a:rPr kumimoji="0" lang="fr-BE" altLang="fr-FR" sz="1400" b="0" i="0" u="none" strike="noStrike" cap="none" normalizeH="0" baseline="0" dirty="0" smtClean="0">
                <a:ln>
                  <a:noFill/>
                </a:ln>
                <a:solidFill>
                  <a:schemeClr val="tx1"/>
                </a:solidFill>
                <a:effectLst/>
                <a:latin typeface="Calibri ligth" charset="-128"/>
              </a:rPr>
              <a:t> s</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organise de manière assez classique : 5 titres développant un certain nombre d</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articles :</a:t>
            </a:r>
          </a:p>
          <a:p>
            <a:pPr marL="0" marR="0" lvl="0" indent="0" algn="l" defTabSz="914400" rtl="0" eaLnBrk="0" fontAlgn="base" latinLnBrk="0" hangingPunct="0">
              <a:lnSpc>
                <a:spcPct val="100000"/>
              </a:lnSpc>
              <a:spcBef>
                <a:spcPct val="0"/>
              </a:spcBef>
              <a:spcAft>
                <a:spcPts val="800"/>
              </a:spcAft>
              <a:buClrTx/>
              <a:buSzTx/>
              <a:buFontTx/>
              <a:buNone/>
              <a:tabLst/>
            </a:pPr>
            <a:r>
              <a:rPr kumimoji="0" lang="fr-BE" altLang="fr-FR" sz="1400" b="0" i="0" u="none" strike="noStrike" cap="none" normalizeH="0" baseline="0" dirty="0" smtClean="0">
                <a:ln>
                  <a:noFill/>
                </a:ln>
                <a:solidFill>
                  <a:schemeClr val="tx1"/>
                </a:solidFill>
                <a:effectLst/>
                <a:latin typeface="Calibri ligth" charset="-128"/>
              </a:rPr>
              <a:t>Comme découvert tout au long de la matinée, la déontologie enseignante ne s</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intéresse pas seulement à la relation professeur/élève mais à l</a:t>
            </a:r>
            <a:r>
              <a:rPr kumimoji="0" lang="fr-BE" altLang="fr-FR" sz="1400" b="0" i="0" u="none" strike="noStrike" cap="none" normalizeH="0" baseline="0" dirty="0" smtClean="0">
                <a:ln>
                  <a:noFill/>
                </a:ln>
                <a:solidFill>
                  <a:schemeClr val="tx1"/>
                </a:solidFill>
                <a:effectLst/>
                <a:latin typeface="Times New Roman" panose="02020603050405020304" pitchFamily="18" charset="0"/>
              </a:rPr>
              <a:t>’</a:t>
            </a:r>
            <a:r>
              <a:rPr kumimoji="0" lang="fr-BE" altLang="fr-FR" sz="1400" b="0" i="0" u="none" strike="noStrike" cap="none" normalizeH="0" baseline="0" dirty="0" smtClean="0">
                <a:ln>
                  <a:noFill/>
                </a:ln>
                <a:solidFill>
                  <a:schemeClr val="tx1"/>
                </a:solidFill>
                <a:effectLst/>
                <a:latin typeface="Calibri ligth" charset="-128"/>
              </a:rPr>
              <a:t>ensemble des rapports qui structurent une vie professionnelle.</a:t>
            </a:r>
          </a:p>
          <a:p>
            <a:pPr marL="0" marR="0" lvl="0" indent="0" algn="l" defTabSz="914400" rtl="0" eaLnBrk="0" fontAlgn="base" latinLnBrk="0" hangingPunct="0">
              <a:lnSpc>
                <a:spcPct val="100000"/>
              </a:lnSpc>
              <a:spcBef>
                <a:spcPct val="0"/>
              </a:spcBef>
              <a:spcAft>
                <a:spcPts val="800"/>
              </a:spcAft>
              <a:buClrTx/>
              <a:buSzTx/>
              <a:buFontTx/>
              <a:buNone/>
              <a:tabLst/>
            </a:pPr>
            <a:endParaRPr kumimoji="0" lang="fr-BE" altLang="fr-FR" sz="1400" b="0" i="0" u="none" strike="noStrike" cap="none" normalizeH="0" baseline="0" dirty="0" smtClean="0">
              <a:ln>
                <a:noFill/>
              </a:ln>
              <a:solidFill>
                <a:schemeClr val="tx1"/>
              </a:solidFill>
              <a:effectLst/>
              <a:latin typeface="Calibri ligth" charset="-128"/>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3" name="AutoShape 3"/>
          <p:cNvSpPr>
            <a:spLocks noChangeArrowheads="1"/>
          </p:cNvSpPr>
          <p:nvPr/>
        </p:nvSpPr>
        <p:spPr bwMode="auto">
          <a:xfrm>
            <a:off x="8328248" y="2276872"/>
            <a:ext cx="1495425" cy="1247775"/>
          </a:xfrm>
          <a:prstGeom prst="roundRect">
            <a:avLst>
              <a:gd name="adj" fmla="val 16667"/>
            </a:avLst>
          </a:prstGeom>
          <a:blipFill dpi="0" rotWithShape="0">
            <a:blip r:embed="rId2"/>
            <a:srcRect/>
            <a:stretch>
              <a:fillRect/>
            </a:stretch>
          </a:blipFill>
          <a:ln w="9360" cap="sq">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none" lIns="91440" tIns="45720" rIns="91440" bIns="45720" numCol="1" anchor="ctr" anchorCtr="0" compatLnSpc="1">
            <a:prstTxWarp prst="textNoShape">
              <a:avLst/>
            </a:prstTxWarp>
          </a:bodyPr>
          <a:lstStyle/>
          <a:p>
            <a:endParaRPr lang="fr-BE" dirty="0"/>
          </a:p>
        </p:txBody>
      </p:sp>
      <p:sp>
        <p:nvSpPr>
          <p:cNvPr id="5" name="Rectangle 4"/>
          <p:cNvSpPr/>
          <p:nvPr/>
        </p:nvSpPr>
        <p:spPr>
          <a:xfrm>
            <a:off x="1127448" y="476672"/>
            <a:ext cx="6863610" cy="523220"/>
          </a:xfrm>
          <a:prstGeom prst="rect">
            <a:avLst/>
          </a:prstGeom>
        </p:spPr>
        <p:txBody>
          <a:bodyPr wrap="none">
            <a:spAutoFit/>
          </a:bodyPr>
          <a:lstStyle/>
          <a:p>
            <a:pPr>
              <a:spcAft>
                <a:spcPts val="0"/>
              </a:spcAft>
            </a:pPr>
            <a:r>
              <a:rPr lang="fr-BE" sz="2800" b="1" kern="50" cap="small" dirty="0">
                <a:solidFill>
                  <a:schemeClr val="accent1"/>
                </a:solidFill>
                <a:latin typeface="Corbel" panose="020B0503020204020204" pitchFamily="34" charset="0"/>
                <a:ea typeface="Arial Unicode MS" panose="020B0604020202020204" pitchFamily="34" charset="-128"/>
                <a:cs typeface="Calibri Light" panose="020F0302020204030204" pitchFamily="34" charset="0"/>
              </a:rPr>
              <a:t>Proposition déontologique selon </a:t>
            </a:r>
            <a:r>
              <a:rPr lang="fr-BE" sz="2800" b="1" kern="50" cap="small" dirty="0" err="1">
                <a:solidFill>
                  <a:schemeClr val="accent1"/>
                </a:solidFill>
                <a:latin typeface="Corbel" panose="020B0503020204020204" pitchFamily="34" charset="0"/>
                <a:ea typeface="Arial Unicode MS" panose="020B0604020202020204" pitchFamily="34" charset="-128"/>
                <a:cs typeface="Calibri Light" panose="020F0302020204030204" pitchFamily="34" charset="0"/>
              </a:rPr>
              <a:t>prairat</a:t>
            </a:r>
            <a:r>
              <a:rPr lang="fr-BE" sz="2800" b="1" kern="50" cap="small" dirty="0">
                <a:solidFill>
                  <a:schemeClr val="accent1"/>
                </a:solidFill>
                <a:latin typeface="Corbel" panose="020B0503020204020204" pitchFamily="34" charset="0"/>
                <a:ea typeface="Arial Unicode MS" panose="020B0604020202020204" pitchFamily="34" charset="-128"/>
                <a:cs typeface="Calibri Light" panose="020F0302020204030204" pitchFamily="34" charset="0"/>
              </a:rPr>
              <a:t> :</a:t>
            </a:r>
            <a:endParaRPr lang="fr-BE" sz="2800" b="1" kern="50" dirty="0">
              <a:solidFill>
                <a:schemeClr val="accent1"/>
              </a:solidFill>
              <a:latin typeface="Corbel" panose="020B0503020204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8330906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e 1"/>
          <p:cNvGraphicFramePr/>
          <p:nvPr>
            <p:extLst>
              <p:ext uri="{D42A27DB-BD31-4B8C-83A1-F6EECF244321}">
                <p14:modId xmlns:p14="http://schemas.microsoft.com/office/powerpoint/2010/main" val="3340441114"/>
              </p:ext>
            </p:extLst>
          </p:nvPr>
        </p:nvGraphicFramePr>
        <p:xfrm>
          <a:off x="623392" y="260648"/>
          <a:ext cx="10441160" cy="589302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46588085"/>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479376" y="260648"/>
            <a:ext cx="7086600" cy="576064"/>
          </a:xfrm>
        </p:spPr>
        <p:txBody>
          <a:bodyPr/>
          <a:lstStyle/>
          <a:p>
            <a:r>
              <a:rPr lang="fr-BE" dirty="0" smtClean="0"/>
              <a:t>Les étapes de la matinées:</a:t>
            </a:r>
          </a:p>
          <a:p>
            <a:endParaRPr lang="fr-BE" dirty="0"/>
          </a:p>
          <a:p>
            <a:endParaRPr lang="fr-BE" dirty="0"/>
          </a:p>
        </p:txBody>
      </p:sp>
      <p:graphicFrame>
        <p:nvGraphicFramePr>
          <p:cNvPr id="4" name="Diagramme 3"/>
          <p:cNvGraphicFramePr/>
          <p:nvPr>
            <p:extLst>
              <p:ext uri="{D42A27DB-BD31-4B8C-83A1-F6EECF244321}">
                <p14:modId xmlns:p14="http://schemas.microsoft.com/office/powerpoint/2010/main" val="338201881"/>
              </p:ext>
            </p:extLst>
          </p:nvPr>
        </p:nvGraphicFramePr>
        <p:xfrm>
          <a:off x="1919536" y="692696"/>
          <a:ext cx="7416824" cy="4069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ZoneTexte 4"/>
          <p:cNvSpPr txBox="1"/>
          <p:nvPr/>
        </p:nvSpPr>
        <p:spPr>
          <a:xfrm>
            <a:off x="6240016" y="3933056"/>
            <a:ext cx="2952328" cy="923330"/>
          </a:xfrm>
          <a:prstGeom prst="rect">
            <a:avLst/>
          </a:prstGeom>
          <a:noFill/>
        </p:spPr>
        <p:txBody>
          <a:bodyPr wrap="square" rtlCol="0">
            <a:spAutoFit/>
          </a:bodyPr>
          <a:lstStyle/>
          <a:p>
            <a:r>
              <a:rPr lang="fr-BE" dirty="0" smtClean="0">
                <a:solidFill>
                  <a:schemeClr val="accent1"/>
                </a:solidFill>
                <a:latin typeface="Corbel" panose="020B0503020204020204" pitchFamily="34" charset="0"/>
              </a:rPr>
              <a:t>- Rédaction de principes</a:t>
            </a:r>
          </a:p>
          <a:p>
            <a:r>
              <a:rPr lang="fr-BE" dirty="0" smtClean="0">
                <a:solidFill>
                  <a:schemeClr val="accent1"/>
                </a:solidFill>
                <a:latin typeface="Corbel" panose="020B0503020204020204" pitchFamily="34" charset="0"/>
              </a:rPr>
              <a:t>-  Lien entre vos principes et  </a:t>
            </a:r>
            <a:r>
              <a:rPr lang="fr-BE" dirty="0" smtClean="0">
                <a:solidFill>
                  <a:schemeClr val="accent1"/>
                </a:solidFill>
                <a:latin typeface="Corbel" panose="020B0503020204020204" pitchFamily="34" charset="0"/>
              </a:rPr>
              <a:t> la </a:t>
            </a:r>
            <a:r>
              <a:rPr lang="fr-BE" dirty="0" smtClean="0">
                <a:solidFill>
                  <a:schemeClr val="accent1"/>
                </a:solidFill>
                <a:latin typeface="Corbel" panose="020B0503020204020204" pitchFamily="34" charset="0"/>
              </a:rPr>
              <a:t>suggestion de </a:t>
            </a:r>
            <a:r>
              <a:rPr lang="fr-BE" dirty="0" err="1" smtClean="0">
                <a:solidFill>
                  <a:schemeClr val="accent1"/>
                </a:solidFill>
                <a:latin typeface="Corbel" panose="020B0503020204020204" pitchFamily="34" charset="0"/>
              </a:rPr>
              <a:t>Prairat</a:t>
            </a:r>
            <a:endParaRPr lang="fr-BE" dirty="0">
              <a:solidFill>
                <a:schemeClr val="accent1"/>
              </a:solidFill>
              <a:latin typeface="Corbel" panose="020B0503020204020204" pitchFamily="34" charset="0"/>
            </a:endParaRPr>
          </a:p>
        </p:txBody>
      </p:sp>
    </p:spTree>
    <p:extLst>
      <p:ext uri="{BB962C8B-B14F-4D97-AF65-F5344CB8AC3E}">
        <p14:creationId xmlns:p14="http://schemas.microsoft.com/office/powerpoint/2010/main" val="334592963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99656" y="1124744"/>
            <a:ext cx="7315200" cy="936104"/>
          </a:xfrm>
        </p:spPr>
        <p:txBody>
          <a:bodyPr>
            <a:normAutofit fontScale="90000"/>
          </a:bodyPr>
          <a:lstStyle/>
          <a:p>
            <a:r>
              <a:rPr lang="fr-BE" sz="2800" dirty="0" smtClean="0">
                <a:solidFill>
                  <a:schemeClr val="accent1"/>
                </a:solidFill>
                <a:latin typeface="Corbel" panose="020B0503020204020204" pitchFamily="34" charset="0"/>
              </a:rPr>
              <a:t>Pensez-vous qu’un code de déontologie pour les enseignants soit nécessaire?</a:t>
            </a:r>
            <a:br>
              <a:rPr lang="fr-BE" sz="2800" dirty="0" smtClean="0">
                <a:solidFill>
                  <a:schemeClr val="accent1"/>
                </a:solidFill>
                <a:latin typeface="Corbel" panose="020B0503020204020204" pitchFamily="34" charset="0"/>
              </a:rPr>
            </a:br>
            <a:r>
              <a:rPr lang="fr-BE" sz="2800" dirty="0">
                <a:solidFill>
                  <a:schemeClr val="accent1"/>
                </a:solidFill>
                <a:latin typeface="Corbel" panose="020B0503020204020204" pitchFamily="34" charset="0"/>
              </a:rPr>
              <a:t/>
            </a:r>
            <a:br>
              <a:rPr lang="fr-BE" sz="2800" dirty="0">
                <a:solidFill>
                  <a:schemeClr val="accent1"/>
                </a:solidFill>
                <a:latin typeface="Corbel" panose="020B0503020204020204" pitchFamily="34" charset="0"/>
              </a:rPr>
            </a:br>
            <a:r>
              <a:rPr lang="fr-BE" sz="2800" dirty="0" smtClean="0">
                <a:solidFill>
                  <a:schemeClr val="accent1"/>
                </a:solidFill>
                <a:latin typeface="Corbel" panose="020B0503020204020204" pitchFamily="34" charset="0"/>
              </a:rPr>
              <a:t>Une idée- clé pour votre pratique future?</a:t>
            </a:r>
            <a:endParaRPr lang="fr-BE" sz="2800" dirty="0">
              <a:solidFill>
                <a:schemeClr val="accent1"/>
              </a:solidFill>
              <a:latin typeface="Corbel" panose="020B0503020204020204" pitchFamily="34" charset="0"/>
            </a:endParaRPr>
          </a:p>
        </p:txBody>
      </p:sp>
    </p:spTree>
    <p:extLst>
      <p:ext uri="{BB962C8B-B14F-4D97-AF65-F5344CB8AC3E}">
        <p14:creationId xmlns:p14="http://schemas.microsoft.com/office/powerpoint/2010/main" val="584445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BE" dirty="0" smtClean="0">
                <a:latin typeface="Corbel" panose="020B0503020204020204" pitchFamily="34" charset="0"/>
              </a:rPr>
              <a:t>Merci pour votre écoute.</a:t>
            </a:r>
            <a:endParaRPr lang="fr-BE" dirty="0">
              <a:latin typeface="Corbel" panose="020B0503020204020204" pitchFamily="34" charset="0"/>
            </a:endParaRPr>
          </a:p>
        </p:txBody>
      </p:sp>
    </p:spTree>
    <p:extLst>
      <p:ext uri="{BB962C8B-B14F-4D97-AF65-F5344CB8AC3E}">
        <p14:creationId xmlns:p14="http://schemas.microsoft.com/office/powerpoint/2010/main" val="618375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mis 16x9">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ildrenFriends_16x9_TP103896100" id="{EE01125C-6C62-4E80-B0DF-A1377395FD1B}" vid="{209A76E9-7919-499B-BFE5-D3A24B9CEC02}"/>
    </a:ext>
  </a:extLst>
</a:theme>
</file>

<file path=ppt/theme/theme2.xml><?xml version="1.0" encoding="utf-8"?>
<a:theme xmlns:a="http://schemas.openxmlformats.org/drawingml/2006/main" name="Thème Offic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ChildrenFriends">
      <a:dk1>
        <a:srgbClr val="404040"/>
      </a:dk1>
      <a:lt1>
        <a:sysClr val="window" lastClr="FFFFFF"/>
      </a:lt1>
      <a:dk2>
        <a:srgbClr val="000000"/>
      </a:dk2>
      <a:lt2>
        <a:srgbClr val="EAEAEA"/>
      </a:lt2>
      <a:accent1>
        <a:srgbClr val="A63121"/>
      </a:accent1>
      <a:accent2>
        <a:srgbClr val="318DCB"/>
      </a:accent2>
      <a:accent3>
        <a:srgbClr val="F28330"/>
      </a:accent3>
      <a:accent4>
        <a:srgbClr val="50B852"/>
      </a:accent4>
      <a:accent5>
        <a:srgbClr val="EEAD1D"/>
      </a:accent5>
      <a:accent6>
        <a:srgbClr val="A68555"/>
      </a:accent6>
      <a:hlink>
        <a:srgbClr val="F28330"/>
      </a:hlink>
      <a:folHlink>
        <a:srgbClr val="969696"/>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52213BA-6259-469B-8BD9-3C7F83E2B9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Présentation d’un programme pédagogique pour enfants sur fond de cour d’école, album (écran large)</Template>
  <TotalTime>0</TotalTime>
  <Words>1137</Words>
  <Application>Microsoft Office PowerPoint</Application>
  <PresentationFormat>Grand écran</PresentationFormat>
  <Paragraphs>168</Paragraphs>
  <Slides>23</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23</vt:i4>
      </vt:variant>
    </vt:vector>
  </HeadingPairs>
  <TitlesOfParts>
    <vt:vector size="32" baseType="lpstr">
      <vt:lpstr>Arial Unicode MS</vt:lpstr>
      <vt:lpstr>Arial</vt:lpstr>
      <vt:lpstr>Calibri</vt:lpstr>
      <vt:lpstr>Calibri Light</vt:lpstr>
      <vt:lpstr>Calibri ligth</vt:lpstr>
      <vt:lpstr>Corbel</vt:lpstr>
      <vt:lpstr>HelveticaNeue-Light</vt:lpstr>
      <vt:lpstr>Times New Roman</vt:lpstr>
      <vt:lpstr>Amis 16x9</vt:lpstr>
      <vt:lpstr>NORMES DE DÉONTOLOGIE DE LA PROFESSION ENSEIGNANTE EN PRÉSCOLAIRE</vt:lpstr>
      <vt:lpstr>OBJECTIFS DE LA MATINÉE</vt:lpstr>
      <vt:lpstr>Présentation PowerPoint</vt:lpstr>
      <vt:lpstr>5 situations</vt:lpstr>
      <vt:lpstr> - Considérations sur l’idée de norme ; Distinguer normes et valeurs, Prairat E., 2012. - Considérations sur l’idée de norme ; les trois caractéristiques de la norme, Prairat E., 2012.      </vt:lpstr>
      <vt:lpstr>Présentation PowerPoint</vt:lpstr>
      <vt:lpstr>Présentation PowerPoint</vt:lpstr>
      <vt:lpstr>Présentation PowerPoint</vt:lpstr>
      <vt:lpstr>Présentation PowerPoint</vt:lpstr>
      <vt:lpstr>Le cas de Léa</vt:lpstr>
      <vt:lpstr>Présentation PowerPoint</vt:lpstr>
      <vt:lpstr>Présentation PowerPoint</vt:lpstr>
      <vt:lpstr>Présentation PowerPoint</vt:lpstr>
      <vt:lpstr>Présentation PowerPoint</vt:lpstr>
      <vt:lpstr>Présentation PowerPoint</vt:lpstr>
      <vt:lpstr>Présentation PowerPoint</vt:lpstr>
      <vt:lpstr>VOTRE MISSION </vt:lpstr>
      <vt:lpstr>Présentation PowerPoint</vt:lpstr>
      <vt:lpstr>Présentation PowerPoint</vt:lpstr>
      <vt:lpstr>Présentation PowerPoint</vt:lpstr>
      <vt:lpstr>Présentation PowerPoint</vt:lpstr>
      <vt:lpstr>Pensez-vous qu’un code de déontologie pour les enseignants soit nécessaire?  Une idée- clé pour votre pratique future?</vt:lpstr>
      <vt:lpstr>Merci pour votre écoute.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2016-01-14T12:11:37Z</dcterms:created>
  <dcterms:modified xsi:type="dcterms:W3CDTF">2016-01-14T16:56:07Z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TC038961019991</vt:lpwstr>
  </property>
</Properties>
</file>